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C80A11-D11C-49EA-8E45-E946D9959929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7EC1D-D3D2-4F41-BE87-5D24D6C4ADA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1117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9087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BEAD13-0566-4C6C-97E7-55F17F24B09F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BEAD13-0566-4C6C-97E7-55F17F24B09F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BEAD13-0566-4C6C-97E7-55F17F24B09F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BEAD13-0566-4C6C-97E7-55F17F24B09F}" type="datetimeFigureOut">
              <a:rPr lang="zh-TW" altLang="en-US" smtClean="0"/>
              <a:t>2021/9/16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03648" y="332656"/>
            <a:ext cx="7406640" cy="1440160"/>
          </a:xfrm>
        </p:spPr>
        <p:txBody>
          <a:bodyPr>
            <a:normAutofit/>
          </a:bodyPr>
          <a:lstStyle/>
          <a:p>
            <a:pPr algn="ctr"/>
            <a:r>
              <a:rPr lang="zh-TW" altLang="en-US" sz="7000" b="1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舟 濟 協 會</a:t>
            </a:r>
            <a:endParaRPr lang="zh-TW" altLang="en-US" sz="7000" b="1" dirty="0">
              <a:solidFill>
                <a:schemeClr val="accent6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850064"/>
            <a:ext cx="8424936" cy="3883192"/>
          </a:xfrm>
        </p:spPr>
        <p:txBody>
          <a:bodyPr>
            <a:normAutofit fontScale="92500" lnSpcReduction="1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endParaRPr lang="en-US" altLang="zh-TW" b="1" dirty="0" smtClean="0">
              <a:ln/>
              <a:solidFill>
                <a:schemeClr val="accent3"/>
              </a:solidFill>
            </a:endParaRPr>
          </a:p>
          <a:p>
            <a:pPr algn="l"/>
            <a:r>
              <a:rPr lang="zh-TW" altLang="en-US" b="1" dirty="0" smtClean="0">
                <a:ln/>
                <a:solidFill>
                  <a:schemeClr val="accent3"/>
                </a:solidFill>
              </a:rPr>
              <a:t>    </a:t>
            </a:r>
            <a:r>
              <a:rPr lang="en-US" altLang="zh-TW" sz="4000" b="1" dirty="0" smtClean="0">
                <a:ln/>
                <a:solidFill>
                  <a:schemeClr val="accent3"/>
                </a:solidFill>
              </a:rPr>
              <a:t>110</a:t>
            </a:r>
            <a:r>
              <a:rPr lang="zh-TW" altLang="en-US" sz="4000" b="1" dirty="0" smtClean="0">
                <a:ln/>
                <a:solidFill>
                  <a:schemeClr val="accent3"/>
                </a:solidFill>
              </a:rPr>
              <a:t>年第一屆第三次理監事聯席會議       </a:t>
            </a:r>
            <a:endParaRPr lang="en-US" altLang="zh-TW" sz="4000" b="1" dirty="0" smtClean="0">
              <a:ln/>
              <a:solidFill>
                <a:schemeClr val="accent3"/>
              </a:solidFill>
            </a:endParaRPr>
          </a:p>
          <a:p>
            <a:pPr algn="l"/>
            <a:r>
              <a:rPr lang="zh-TW" altLang="en-US" sz="4000" b="1" dirty="0">
                <a:ln/>
                <a:solidFill>
                  <a:schemeClr val="accent3"/>
                </a:solidFill>
              </a:rPr>
              <a:t> </a:t>
            </a:r>
            <a:r>
              <a:rPr lang="zh-TW" altLang="en-US" sz="4000" b="1" dirty="0" smtClean="0">
                <a:ln/>
                <a:solidFill>
                  <a:schemeClr val="accent3"/>
                </a:solidFill>
              </a:rPr>
              <a:t>          </a:t>
            </a:r>
            <a:endParaRPr lang="en-US" altLang="zh-TW" sz="4000" b="1" dirty="0" smtClean="0">
              <a:ln/>
              <a:solidFill>
                <a:schemeClr val="accent3"/>
              </a:solidFill>
            </a:endParaRPr>
          </a:p>
          <a:p>
            <a:pPr algn="l"/>
            <a:r>
              <a:rPr lang="zh-TW" altLang="en-US" sz="4000" b="1" dirty="0">
                <a:ln/>
                <a:solidFill>
                  <a:schemeClr val="accent3"/>
                </a:solidFill>
              </a:rPr>
              <a:t> </a:t>
            </a:r>
            <a:r>
              <a:rPr lang="zh-TW" altLang="en-US" sz="4000" b="1" dirty="0" smtClean="0">
                <a:ln/>
                <a:solidFill>
                  <a:schemeClr val="accent3"/>
                </a:solidFill>
              </a:rPr>
              <a:t>          日期</a:t>
            </a:r>
            <a:r>
              <a:rPr lang="en-US" altLang="zh-TW" sz="4000" b="1" dirty="0" smtClean="0">
                <a:ln/>
                <a:solidFill>
                  <a:schemeClr val="accent3"/>
                </a:solidFill>
              </a:rPr>
              <a:t>:110</a:t>
            </a:r>
            <a:r>
              <a:rPr lang="zh-TW" altLang="en-US" sz="4000" b="1" dirty="0" smtClean="0">
                <a:ln/>
                <a:solidFill>
                  <a:schemeClr val="accent3"/>
                </a:solidFill>
              </a:rPr>
              <a:t>年</a:t>
            </a:r>
            <a:r>
              <a:rPr lang="en-US" altLang="zh-TW" sz="4000" b="1" dirty="0" smtClean="0">
                <a:ln/>
                <a:solidFill>
                  <a:schemeClr val="accent3"/>
                </a:solidFill>
              </a:rPr>
              <a:t>9</a:t>
            </a:r>
            <a:r>
              <a:rPr lang="zh-TW" altLang="en-US" sz="4000" b="1" dirty="0" smtClean="0">
                <a:ln/>
                <a:solidFill>
                  <a:schemeClr val="accent3"/>
                </a:solidFill>
              </a:rPr>
              <a:t>月</a:t>
            </a:r>
            <a:r>
              <a:rPr lang="en-US" altLang="zh-TW" sz="4000" b="1" dirty="0" smtClean="0">
                <a:ln/>
                <a:solidFill>
                  <a:schemeClr val="accent3"/>
                </a:solidFill>
              </a:rPr>
              <a:t>18</a:t>
            </a:r>
            <a:r>
              <a:rPr lang="zh-TW" altLang="en-US" sz="4000" b="1" dirty="0" smtClean="0">
                <a:ln/>
                <a:solidFill>
                  <a:schemeClr val="accent3"/>
                </a:solidFill>
              </a:rPr>
              <a:t>日</a:t>
            </a:r>
            <a:r>
              <a:rPr lang="en-US" altLang="zh-TW" sz="4000" b="1" dirty="0" smtClean="0">
                <a:ln/>
                <a:solidFill>
                  <a:schemeClr val="accent3"/>
                </a:solidFill>
              </a:rPr>
              <a:t>(</a:t>
            </a:r>
            <a:r>
              <a:rPr lang="zh-TW" altLang="en-US" sz="4000" b="1" dirty="0" smtClean="0">
                <a:ln/>
                <a:solidFill>
                  <a:schemeClr val="accent3"/>
                </a:solidFill>
              </a:rPr>
              <a:t>六</a:t>
            </a:r>
            <a:r>
              <a:rPr lang="en-US" altLang="zh-TW" sz="4000" b="1" dirty="0" smtClean="0">
                <a:ln/>
                <a:solidFill>
                  <a:schemeClr val="accent3"/>
                </a:solidFill>
              </a:rPr>
              <a:t>)</a:t>
            </a:r>
          </a:p>
          <a:p>
            <a:pPr algn="l"/>
            <a:r>
              <a:rPr lang="zh-TW" altLang="en-US" sz="4000" b="1" dirty="0">
                <a:ln/>
                <a:solidFill>
                  <a:schemeClr val="accent3"/>
                </a:solidFill>
              </a:rPr>
              <a:t> </a:t>
            </a:r>
            <a:r>
              <a:rPr lang="zh-TW" altLang="en-US" sz="4000" b="1" dirty="0" smtClean="0">
                <a:ln/>
                <a:solidFill>
                  <a:schemeClr val="accent3"/>
                </a:solidFill>
              </a:rPr>
              <a:t>          時間</a:t>
            </a:r>
            <a:r>
              <a:rPr lang="en-US" altLang="zh-TW" sz="4000" b="1" dirty="0" smtClean="0">
                <a:ln/>
                <a:solidFill>
                  <a:schemeClr val="accent3"/>
                </a:solidFill>
              </a:rPr>
              <a:t>:</a:t>
            </a:r>
            <a:r>
              <a:rPr lang="zh-TW" altLang="en-US" sz="4000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US" altLang="zh-TW" sz="4000" b="1" dirty="0" smtClean="0">
                <a:ln/>
                <a:solidFill>
                  <a:schemeClr val="accent3"/>
                </a:solidFill>
              </a:rPr>
              <a:t>11:00-12:00</a:t>
            </a:r>
          </a:p>
          <a:p>
            <a:pPr algn="l"/>
            <a:r>
              <a:rPr lang="zh-TW" altLang="en-US" sz="4000" b="1" dirty="0" smtClean="0">
                <a:ln/>
                <a:solidFill>
                  <a:schemeClr val="accent3"/>
                </a:solidFill>
              </a:rPr>
              <a:t>           會議方式</a:t>
            </a:r>
            <a:r>
              <a:rPr lang="en-US" altLang="zh-TW" sz="4000" b="1" dirty="0" smtClean="0">
                <a:ln/>
                <a:solidFill>
                  <a:schemeClr val="accent3"/>
                </a:solidFill>
              </a:rPr>
              <a:t>:</a:t>
            </a:r>
            <a:r>
              <a:rPr lang="zh-TW" altLang="en-US" sz="4000" b="1" dirty="0" smtClean="0">
                <a:ln/>
                <a:solidFill>
                  <a:schemeClr val="accent3"/>
                </a:solidFill>
              </a:rPr>
              <a:t> 線上視訊會議    </a:t>
            </a:r>
            <a:endParaRPr lang="en-US" altLang="zh-TW" sz="4000" b="1" dirty="0" smtClean="0">
              <a:ln/>
              <a:solidFill>
                <a:schemeClr val="accent3"/>
              </a:solidFill>
            </a:endParaRPr>
          </a:p>
          <a:p>
            <a:r>
              <a:rPr lang="zh-TW" altLang="en-US" b="1" dirty="0">
                <a:ln/>
                <a:solidFill>
                  <a:schemeClr val="accent3"/>
                </a:solidFill>
              </a:rPr>
              <a:t> </a:t>
            </a:r>
            <a:r>
              <a:rPr lang="zh-TW" altLang="en-US" b="1" dirty="0" smtClean="0">
                <a:ln/>
                <a:solidFill>
                  <a:schemeClr val="accent3"/>
                </a:solidFill>
              </a:rPr>
              <a:t> </a:t>
            </a:r>
            <a:endParaRPr lang="zh-TW" altLang="en-US" b="1" dirty="0">
              <a:ln/>
              <a:solidFill>
                <a:schemeClr val="accent3"/>
              </a:solidFill>
            </a:endParaRPr>
          </a:p>
        </p:txBody>
      </p:sp>
      <p:pic>
        <p:nvPicPr>
          <p:cNvPr id="5" name="圖片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21840"/>
            <a:ext cx="1656184" cy="14949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607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6431" y="1484784"/>
            <a:ext cx="8856984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zh-TW" altLang="en-US" sz="7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議題一</a:t>
            </a:r>
            <a:endParaRPr lang="en-US" altLang="zh-TW" sz="7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 algn="ctr">
              <a:buNone/>
            </a:pPr>
            <a:r>
              <a:rPr lang="en-US" altLang="zh-TW" sz="45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109</a:t>
            </a:r>
            <a:r>
              <a:rPr lang="zh-TW" altLang="en-US" sz="45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年度工作報告、決算書表報告          </a:t>
            </a:r>
            <a:r>
              <a:rPr lang="en-US" altLang="zh-TW" sz="5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5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含</a:t>
            </a:r>
            <a:r>
              <a:rPr lang="en-US" altLang="zh-TW" sz="5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109</a:t>
            </a:r>
            <a:r>
              <a:rPr lang="zh-TW" altLang="en-US" sz="5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年度結算申報書</a:t>
            </a:r>
            <a:r>
              <a:rPr lang="en-US" altLang="zh-TW" sz="5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sz="5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 algn="ctr">
              <a:buNone/>
            </a:pPr>
            <a:endParaRPr lang="en-US" altLang="zh-TW" sz="5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21840"/>
            <a:ext cx="1728192" cy="16390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3157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51520" y="1481328"/>
            <a:ext cx="8712968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zh-TW" altLang="en-US" sz="7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議題二</a:t>
            </a:r>
            <a:endParaRPr lang="en-US" altLang="zh-TW" sz="7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 algn="ctr">
              <a:buNone/>
            </a:pPr>
            <a:r>
              <a:rPr lang="en-US" altLang="zh-TW" sz="5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109</a:t>
            </a:r>
            <a:r>
              <a:rPr lang="zh-TW" altLang="en-US" sz="5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年度結餘款運用</a:t>
            </a:r>
            <a:r>
              <a:rPr lang="zh-TW" altLang="en-US" sz="5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具體</a:t>
            </a:r>
            <a:endParaRPr lang="en-US" altLang="zh-TW" sz="5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 algn="ctr">
              <a:buNone/>
            </a:pPr>
            <a:r>
              <a:rPr lang="zh-TW" altLang="en-US" sz="5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計畫</a:t>
            </a:r>
            <a:r>
              <a:rPr lang="zh-TW" altLang="en-US" sz="5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報告</a:t>
            </a:r>
            <a:endParaRPr lang="en-US" altLang="zh-TW" sz="5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21840"/>
            <a:ext cx="1728192" cy="16390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4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51520" y="1481328"/>
            <a:ext cx="8712968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zh-TW" altLang="en-US" sz="7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議題三</a:t>
            </a:r>
            <a:endParaRPr lang="en-US" altLang="zh-TW" sz="7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 algn="ctr">
              <a:buNone/>
            </a:pPr>
            <a:r>
              <a:rPr lang="en-US" altLang="zh-TW" sz="5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110</a:t>
            </a:r>
            <a:r>
              <a:rPr lang="zh-TW" altLang="en-US" sz="5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5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5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5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31</a:t>
            </a:r>
            <a:r>
              <a:rPr lang="zh-TW" altLang="en-US" sz="5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日止工作計畫</a:t>
            </a:r>
            <a:r>
              <a:rPr lang="zh-TW" altLang="en-US" sz="5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endParaRPr lang="en-US" altLang="zh-TW" sz="5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 algn="ctr">
              <a:buNone/>
            </a:pPr>
            <a:r>
              <a:rPr lang="zh-TW" altLang="en-US" sz="5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收支</a:t>
            </a:r>
            <a:r>
              <a:rPr lang="zh-TW" altLang="en-US" sz="5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明細表報告 </a:t>
            </a:r>
            <a:endParaRPr lang="en-US" altLang="zh-TW" sz="5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21840"/>
            <a:ext cx="1728192" cy="16390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6858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51520" y="1481328"/>
            <a:ext cx="8712968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zh-TW" altLang="en-US" sz="7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議題</a:t>
            </a:r>
            <a:r>
              <a:rPr lang="zh-TW" altLang="en-US" sz="7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endParaRPr lang="en-US" altLang="zh-TW" sz="7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 algn="ctr">
              <a:buNone/>
            </a:pPr>
            <a:r>
              <a:rPr lang="en-US" altLang="zh-TW" sz="5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110</a:t>
            </a:r>
            <a:r>
              <a:rPr lang="zh-TW" altLang="en-US" sz="5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5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zh-TW" altLang="en-US" sz="5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5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-12</a:t>
            </a:r>
            <a:r>
              <a:rPr lang="zh-TW" altLang="en-US" sz="5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月工作計畫</a:t>
            </a:r>
            <a:r>
              <a:rPr lang="zh-TW" altLang="en-US" sz="5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endParaRPr lang="en-US" altLang="zh-TW" sz="5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 algn="ctr">
              <a:buNone/>
            </a:pPr>
            <a:r>
              <a:rPr lang="zh-TW" altLang="en-US" sz="5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收支</a:t>
            </a:r>
            <a:r>
              <a:rPr lang="zh-TW" altLang="en-US" sz="5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預算表報告</a:t>
            </a:r>
            <a:endParaRPr lang="en-US" altLang="zh-TW" sz="5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21840"/>
            <a:ext cx="1728192" cy="16390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4012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251520" y="1481328"/>
            <a:ext cx="8712968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altLang="zh-TW" sz="5000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 algn="ctr">
              <a:buNone/>
            </a:pPr>
            <a:r>
              <a:rPr lang="zh-TW" altLang="en-US" sz="72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臨 時 動 議</a:t>
            </a:r>
            <a:endParaRPr lang="en-US" altLang="zh-TW" sz="72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21840"/>
            <a:ext cx="1728192" cy="16390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62772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784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zh-TW" altLang="en-US" sz="4500" b="1" dirty="0" smtClean="0"/>
              <a:t>    </a:t>
            </a:r>
            <a:r>
              <a:rPr lang="zh-TW" altLang="en-US" sz="45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Sans Serif" panose="020B0604020202020204" pitchFamily="34" charset="0"/>
              </a:rPr>
              <a:t>請各位會員在詳閱以上議題資料後</a:t>
            </a:r>
            <a:r>
              <a:rPr lang="en-US" altLang="zh-TW" sz="45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Sans Serif" panose="020B0604020202020204" pitchFamily="34" charset="0"/>
              </a:rPr>
              <a:t>,</a:t>
            </a:r>
            <a:r>
              <a:rPr lang="zh-TW" altLang="en-US" sz="45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Sans Serif" panose="020B0604020202020204" pitchFamily="34" charset="0"/>
              </a:rPr>
              <a:t>進入所發送的連結填寫本次會議議題決議</a:t>
            </a:r>
            <a:r>
              <a:rPr lang="zh-TW" altLang="en-US" sz="4500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Sans Serif" panose="020B0604020202020204" pitchFamily="34" charset="0"/>
              </a:rPr>
              <a:t>。</a:t>
            </a:r>
            <a:r>
              <a:rPr lang="zh-TW" altLang="en-US" sz="45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Sans Serif" panose="020B0604020202020204" pitchFamily="34" charset="0"/>
              </a:rPr>
              <a:t>每題皆為必填題，</a:t>
            </a:r>
            <a:r>
              <a:rPr lang="zh-TW" altLang="en-US" sz="45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Sans Serif" panose="020B0604020202020204" pitchFamily="34" charset="0"/>
              </a:rPr>
              <a:t>感謝各位的協助及配合。</a:t>
            </a:r>
            <a:endParaRPr lang="zh-TW" altLang="en-US" sz="4500" b="1" dirty="0">
              <a:latin typeface="標楷體" panose="03000509000000000000" pitchFamily="65" charset="-120"/>
              <a:ea typeface="標楷體" panose="03000509000000000000" pitchFamily="65" charset="-120"/>
              <a:cs typeface="Microsoft Sans Serif" panose="020B0604020202020204" pitchFamily="34" charset="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          </a:t>
            </a:r>
            <a:r>
              <a:rPr lang="en-US" altLang="zh-TW" sz="5000" u="sng" dirty="0" smtClean="0">
                <a:solidFill>
                  <a:schemeClr val="accent2">
                    <a:lumMod val="50000"/>
                  </a:schemeClr>
                </a:solidFill>
              </a:rPr>
              <a:t>Google</a:t>
            </a:r>
            <a:r>
              <a:rPr lang="zh-TW" altLang="en-US" sz="5000" u="sng" dirty="0" smtClean="0">
                <a:solidFill>
                  <a:schemeClr val="accent2">
                    <a:lumMod val="50000"/>
                  </a:schemeClr>
                </a:solidFill>
              </a:rPr>
              <a:t>表單填寫</a:t>
            </a:r>
            <a:endParaRPr lang="zh-TW" altLang="en-US" sz="5000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0648"/>
            <a:ext cx="1368152" cy="12241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7242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altLang="zh-TW" dirty="0" smtClean="0"/>
          </a:p>
          <a:p>
            <a:pPr marL="109728" indent="0" algn="ctr">
              <a:buNone/>
            </a:pPr>
            <a:r>
              <a:rPr lang="zh-TW" altLang="en-US" sz="6600" dirty="0"/>
              <a:t> </a:t>
            </a:r>
            <a:r>
              <a:rPr lang="zh-TW" altLang="en-US" sz="6600" dirty="0" smtClean="0"/>
              <a:t>                            </a:t>
            </a:r>
            <a:r>
              <a:rPr lang="zh-TW" altLang="en-US" sz="7200" b="1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散    會</a:t>
            </a:r>
            <a:endParaRPr lang="zh-TW" altLang="en-US" sz="7200" b="1" dirty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0648"/>
            <a:ext cx="1656184" cy="1440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10397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2</a:t>
            </a:fld>
            <a:endParaRPr lang="zh-TW" alt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8229475" cy="6509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6065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en-US" altLang="zh-TW" sz="6000" dirty="0" smtClean="0"/>
          </a:p>
          <a:p>
            <a:pPr marL="109728" indent="0" algn="ctr">
              <a:buNone/>
            </a:pPr>
            <a:r>
              <a:rPr lang="zh-TW" altLang="en-US" sz="8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主持人致詞</a:t>
            </a:r>
            <a:endParaRPr lang="en-US" altLang="zh-TW" sz="8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 algn="ctr">
              <a:buNone/>
            </a:pPr>
            <a:r>
              <a:rPr lang="zh-TW" altLang="en-US" sz="54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理事長 郭建宏 先生</a:t>
            </a:r>
            <a:endParaRPr lang="zh-TW" altLang="en-US" sz="75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21840"/>
            <a:ext cx="1728192" cy="16390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4350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en-US" altLang="zh-TW" sz="6000" dirty="0" smtClean="0"/>
          </a:p>
          <a:p>
            <a:pPr marL="109728" indent="0" algn="ctr">
              <a:buNone/>
            </a:pPr>
            <a:r>
              <a:rPr lang="zh-TW" altLang="en-US" sz="8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 賓 致 詞</a:t>
            </a:r>
            <a:endParaRPr lang="en-US" altLang="zh-TW" sz="8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 algn="ctr">
              <a:buNone/>
            </a:pPr>
            <a:r>
              <a:rPr lang="zh-TW" altLang="en-US" sz="54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總</a:t>
            </a:r>
            <a:r>
              <a:rPr lang="zh-TW" altLang="en-US" sz="54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顧問 呂文賓先生</a:t>
            </a:r>
            <a:endParaRPr lang="en-US" altLang="zh-TW" sz="54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 algn="ctr">
              <a:buNone/>
            </a:pPr>
            <a:endParaRPr lang="zh-TW" altLang="en-US" sz="75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21840"/>
            <a:ext cx="1728192" cy="16390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0484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en-US" altLang="zh-TW" sz="6000" dirty="0" smtClean="0"/>
          </a:p>
          <a:p>
            <a:pPr marL="109728" indent="0" algn="ctr">
              <a:buNone/>
            </a:pPr>
            <a:r>
              <a:rPr lang="zh-TW" altLang="en-US" sz="8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受贈單位致詞</a:t>
            </a:r>
            <a:endParaRPr lang="en-US" altLang="zh-TW" sz="8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 algn="ctr">
              <a:buNone/>
            </a:pPr>
            <a:r>
              <a:rPr lang="zh-TW" altLang="en-US" sz="5000" dirty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惜食</a:t>
            </a:r>
            <a:r>
              <a:rPr lang="zh-TW" altLang="en-US" sz="5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廚房</a:t>
            </a:r>
            <a:r>
              <a:rPr lang="en-US" altLang="zh-TW" sz="5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5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簡承盈 理事長</a:t>
            </a:r>
            <a:endParaRPr lang="en-US" altLang="zh-TW" sz="5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21840"/>
            <a:ext cx="1728192" cy="16390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4257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en-US" altLang="zh-TW" sz="6000" dirty="0" smtClean="0"/>
          </a:p>
          <a:p>
            <a:pPr marL="109728" indent="0" algn="ctr">
              <a:buNone/>
            </a:pPr>
            <a:r>
              <a:rPr lang="zh-TW" altLang="en-US" sz="8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受贈單位致詞</a:t>
            </a:r>
            <a:endParaRPr lang="en-US" altLang="zh-TW" sz="8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 algn="ctr">
              <a:buNone/>
            </a:pPr>
            <a:r>
              <a:rPr lang="zh-TW" altLang="en-US" sz="5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勤茂慈善會</a:t>
            </a:r>
            <a:r>
              <a:rPr lang="en-US" altLang="zh-TW" sz="5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5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蕭奕棋 會長</a:t>
            </a:r>
            <a:endParaRPr lang="en-US" altLang="zh-TW" sz="5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 algn="ctr">
              <a:buNone/>
            </a:pPr>
            <a:endParaRPr lang="en-US" altLang="zh-TW" sz="5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21840"/>
            <a:ext cx="1728192" cy="16390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3745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en-US" altLang="zh-TW" sz="6000" dirty="0" smtClean="0"/>
          </a:p>
          <a:p>
            <a:pPr marL="109728" indent="0" algn="ctr">
              <a:buNone/>
            </a:pPr>
            <a:r>
              <a:rPr lang="zh-TW" altLang="en-US" sz="8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受贈單位致詞</a:t>
            </a:r>
            <a:endParaRPr lang="en-US" altLang="zh-TW" sz="8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 algn="ctr">
              <a:buNone/>
            </a:pPr>
            <a:r>
              <a:rPr lang="zh-TW" altLang="en-US" sz="5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樂山教養院</a:t>
            </a:r>
            <a:r>
              <a:rPr lang="en-US" altLang="zh-TW" sz="5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5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護理師</a:t>
            </a:r>
            <a:endParaRPr lang="en-US" altLang="zh-TW" sz="5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 algn="ctr">
              <a:buNone/>
            </a:pPr>
            <a:endParaRPr lang="en-US" altLang="zh-TW" sz="5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21840"/>
            <a:ext cx="1728192" cy="16390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1594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en-US" altLang="zh-TW" sz="6000" dirty="0" smtClean="0"/>
          </a:p>
          <a:p>
            <a:pPr marL="109728" indent="0" algn="ctr">
              <a:buNone/>
            </a:pPr>
            <a:r>
              <a:rPr lang="zh-TW" altLang="en-US" sz="8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受贈單位致詞</a:t>
            </a:r>
            <a:endParaRPr lang="en-US" altLang="zh-TW" sz="8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 algn="ctr">
              <a:buNone/>
            </a:pPr>
            <a:r>
              <a:rPr lang="zh-TW" altLang="en-US" sz="5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新北市板橋區江翠國小</a:t>
            </a:r>
            <a:endParaRPr lang="en-US" altLang="zh-TW" sz="5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 algn="ctr">
              <a:buNone/>
            </a:pPr>
            <a:r>
              <a:rPr lang="zh-TW" altLang="en-US" sz="5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輔導處主任 曾慶瓏主任</a:t>
            </a:r>
            <a:endParaRPr lang="en-US" altLang="zh-TW" sz="5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 algn="ctr">
              <a:buNone/>
            </a:pPr>
            <a:endParaRPr lang="en-US" altLang="zh-TW" sz="5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21840"/>
            <a:ext cx="1728192" cy="16390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2515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en-US" altLang="zh-TW" sz="6000" dirty="0" smtClean="0"/>
          </a:p>
          <a:p>
            <a:pPr marL="109728" indent="0" algn="ctr">
              <a:buNone/>
            </a:pPr>
            <a:r>
              <a:rPr lang="zh-TW" altLang="en-US" sz="8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受贈單位致詞</a:t>
            </a:r>
            <a:endParaRPr lang="en-US" altLang="zh-TW" sz="8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 algn="ctr">
              <a:buNone/>
            </a:pPr>
            <a:r>
              <a:rPr lang="zh-TW" altLang="en-US" sz="5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新竹縣尖石鄉新光國小</a:t>
            </a:r>
            <a:endParaRPr lang="en-US" altLang="zh-TW" sz="5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09728" indent="0" algn="ctr">
              <a:buNone/>
            </a:pPr>
            <a:r>
              <a:rPr lang="zh-TW" altLang="en-US" sz="5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莊</a:t>
            </a:r>
            <a:r>
              <a:rPr lang="zh-TW" altLang="en-US" sz="5000" dirty="0" smtClean="0">
                <a:solidFill>
                  <a:schemeClr val="accent2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同學家人</a:t>
            </a:r>
            <a:endParaRPr lang="en-US" altLang="zh-TW" sz="5000" dirty="0" smtClean="0">
              <a:solidFill>
                <a:schemeClr val="accent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21840"/>
            <a:ext cx="1728192" cy="16390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79101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</TotalTime>
  <Words>226</Words>
  <Application>Microsoft Office PowerPoint</Application>
  <PresentationFormat>如螢幕大小 (4:3)</PresentationFormat>
  <Paragraphs>49</Paragraphs>
  <Slides>16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匯合</vt:lpstr>
      <vt:lpstr>舟 濟 協 會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           Google表單填寫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舟 濟 協 會</dc:title>
  <dc:creator>User</dc:creator>
  <cp:lastModifiedBy>User</cp:lastModifiedBy>
  <cp:revision>7</cp:revision>
  <dcterms:created xsi:type="dcterms:W3CDTF">2021-09-09T04:00:13Z</dcterms:created>
  <dcterms:modified xsi:type="dcterms:W3CDTF">2021-09-16T03:19:47Z</dcterms:modified>
</cp:coreProperties>
</file>