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80A11-D11C-49EA-8E45-E946D9959929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7EC1D-D3D2-4F41-BE87-5D24D6C4AD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117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08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440160"/>
          </a:xfrm>
        </p:spPr>
        <p:txBody>
          <a:bodyPr>
            <a:normAutofit/>
          </a:bodyPr>
          <a:lstStyle/>
          <a:p>
            <a:pPr algn="ctr"/>
            <a:r>
              <a:rPr lang="zh-TW" altLang="en-US" sz="70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舟 濟 協 會</a:t>
            </a:r>
            <a:endParaRPr lang="zh-TW" altLang="en-US" sz="7000" b="1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850064"/>
            <a:ext cx="8424936" cy="3883192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n-US" altLang="zh-TW" b="1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zh-TW" altLang="en-US" b="1" dirty="0" smtClean="0">
                <a:ln/>
                <a:solidFill>
                  <a:schemeClr val="accent3"/>
                </a:solidFill>
              </a:rPr>
              <a:t>    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110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年第一屆第三次理監事聯席會議       </a:t>
            </a:r>
            <a:endParaRPr lang="en-US" altLang="zh-TW" sz="4000" b="1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zh-TW" altLang="en-US" sz="4000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         </a:t>
            </a:r>
            <a:endParaRPr lang="en-US" altLang="zh-TW" sz="4000" b="1" dirty="0" smtClean="0">
              <a:ln/>
              <a:solidFill>
                <a:schemeClr val="accent3"/>
              </a:solidFill>
            </a:endParaRPr>
          </a:p>
          <a:p>
            <a:pPr algn="l"/>
            <a:r>
              <a:rPr lang="zh-TW" altLang="en-US" sz="4000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         日期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:110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年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9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月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18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日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六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)</a:t>
            </a:r>
          </a:p>
          <a:p>
            <a:pPr algn="l"/>
            <a:r>
              <a:rPr lang="zh-TW" altLang="en-US" sz="4000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         時間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: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11:00-12:00</a:t>
            </a:r>
          </a:p>
          <a:p>
            <a:pPr algn="l"/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          會議方式</a:t>
            </a:r>
            <a:r>
              <a:rPr lang="en-US" altLang="zh-TW" sz="4000" b="1" dirty="0" smtClean="0">
                <a:ln/>
                <a:solidFill>
                  <a:schemeClr val="accent3"/>
                </a:solidFill>
              </a:rPr>
              <a:t>:</a:t>
            </a:r>
            <a:r>
              <a:rPr lang="zh-TW" altLang="en-US" sz="4000" b="1" dirty="0" smtClean="0">
                <a:ln/>
                <a:solidFill>
                  <a:schemeClr val="accent3"/>
                </a:solidFill>
              </a:rPr>
              <a:t> 線上視訊會議    </a:t>
            </a:r>
            <a:endParaRPr lang="en-US" altLang="zh-TW" sz="4000" b="1" dirty="0" smtClean="0">
              <a:ln/>
              <a:solidFill>
                <a:schemeClr val="accent3"/>
              </a:solidFill>
            </a:endParaRPr>
          </a:p>
          <a:p>
            <a:r>
              <a:rPr lang="zh-TW" altLang="en-US" b="1" dirty="0">
                <a:ln/>
                <a:solidFill>
                  <a:schemeClr val="accent3"/>
                </a:solidFill>
              </a:rPr>
              <a:t> </a:t>
            </a:r>
            <a:r>
              <a:rPr lang="zh-TW" altLang="en-US" b="1" dirty="0" smtClean="0">
                <a:ln/>
                <a:solidFill>
                  <a:schemeClr val="accent3"/>
                </a:solidFill>
              </a:rPr>
              <a:t> </a:t>
            </a:r>
            <a:endParaRPr lang="zh-TW" altLang="en-U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1840"/>
            <a:ext cx="1656184" cy="1494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07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431" y="1484784"/>
            <a:ext cx="8856984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議題一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45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45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年度工作報告、決算書表報告          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年度結算申報書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157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議題二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年度結餘款運用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具體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議題三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日止工作計畫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收支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明細表報告 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858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zh-TW" altLang="en-US" sz="7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議題</a:t>
            </a:r>
            <a:r>
              <a:rPr lang="zh-TW" altLang="en-US" sz="7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endParaRPr lang="en-US" altLang="zh-TW" sz="7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-12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月工作計畫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收支</a:t>
            </a: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預算表報告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012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5000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72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 時 動 議</a:t>
            </a:r>
            <a:endParaRPr lang="en-US" altLang="zh-TW" sz="72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6277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sz="4500" b="1" dirty="0" smtClean="0"/>
              <a:t>    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請各位會員在詳閱以上議題資料後</a:t>
            </a:r>
            <a:r>
              <a:rPr lang="en-US" altLang="zh-TW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,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進入所發送的連結填寫本次會議議題決議</a:t>
            </a:r>
            <a:r>
              <a:rPr lang="zh-TW" altLang="en-US" sz="4500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。</a:t>
            </a:r>
            <a:r>
              <a:rPr lang="zh-TW" altLang="en-US" sz="4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每題皆為必填題，</a:t>
            </a:r>
            <a:r>
              <a:rPr lang="zh-TW" altLang="en-US" sz="45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Sans Serif" panose="020B0604020202020204" pitchFamily="34" charset="0"/>
              </a:rPr>
              <a:t>感謝各位的協助及配合。</a:t>
            </a:r>
            <a:endParaRPr lang="zh-TW" altLang="en-US" sz="4500" b="1" dirty="0">
              <a:latin typeface="標楷體" panose="03000509000000000000" pitchFamily="65" charset="-120"/>
              <a:ea typeface="標楷體" panose="03000509000000000000" pitchFamily="65" charset="-120"/>
              <a:cs typeface="Microsoft Sans Serif" panose="020B0604020202020204" pitchFamily="34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</a:t>
            </a:r>
            <a:r>
              <a:rPr lang="en-US" altLang="zh-TW" sz="5000" u="sng" dirty="0" smtClean="0">
                <a:solidFill>
                  <a:schemeClr val="accent2">
                    <a:lumMod val="50000"/>
                  </a:schemeClr>
                </a:solidFill>
              </a:rPr>
              <a:t>Google</a:t>
            </a:r>
            <a:r>
              <a:rPr lang="zh-TW" altLang="en-US" sz="5000" u="sng" dirty="0" smtClean="0">
                <a:solidFill>
                  <a:schemeClr val="accent2">
                    <a:lumMod val="50000"/>
                  </a:schemeClr>
                </a:solidFill>
              </a:rPr>
              <a:t>表單填寫</a:t>
            </a:r>
            <a:endParaRPr lang="zh-TW" altLang="en-US" sz="5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368152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242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altLang="zh-TW" dirty="0" smtClean="0"/>
          </a:p>
          <a:p>
            <a:pPr marL="109728" indent="0" algn="ctr">
              <a:buNone/>
            </a:pPr>
            <a:r>
              <a:rPr lang="zh-TW" altLang="en-US" sz="6600" dirty="0"/>
              <a:t> </a:t>
            </a:r>
            <a:r>
              <a:rPr lang="zh-TW" altLang="en-US" sz="6600" dirty="0" smtClean="0"/>
              <a:t>                            </a:t>
            </a:r>
            <a:r>
              <a:rPr lang="zh-TW" altLang="en-US" sz="7200" b="1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    會</a:t>
            </a:r>
            <a:endParaRPr lang="zh-TW" altLang="en-US" sz="7200" b="1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656184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397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229475" cy="65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06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主持人致詞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4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理事長 郭建宏 先生</a:t>
            </a:r>
            <a:endParaRPr lang="zh-TW" altLang="en-US" sz="75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35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賓 致 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4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</a:t>
            </a:r>
            <a:r>
              <a:rPr lang="zh-TW" altLang="en-US" sz="54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顧問 呂文賓先生</a:t>
            </a:r>
            <a:endParaRPr lang="en-US" altLang="zh-TW" sz="54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zh-TW" altLang="en-US" sz="75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048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惜食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廚房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簡承盈 理事長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25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勤茂慈善會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蕭奕棋 會長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374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樂山教養院</a:t>
            </a:r>
            <a:r>
              <a:rPr lang="en-US" altLang="zh-TW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護理師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159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新北市板橋區江翠國小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輔導處主任 曾慶瓏主任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251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TW" sz="6000" dirty="0" smtClean="0"/>
          </a:p>
          <a:p>
            <a:pPr marL="109728" indent="0" algn="ctr">
              <a:buNone/>
            </a:pPr>
            <a:r>
              <a:rPr lang="zh-TW" altLang="en-US" sz="8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受贈單位致詞</a:t>
            </a:r>
            <a:endParaRPr lang="en-US" altLang="zh-TW" sz="8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新竹縣尖石鄉新光國小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None/>
            </a:pP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莊</a:t>
            </a:r>
            <a:r>
              <a:rPr lang="zh-TW" altLang="en-US" sz="5000" dirty="0" smtClean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同學家人</a:t>
            </a:r>
            <a:endParaRPr lang="en-US" altLang="zh-TW" sz="5000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1840"/>
            <a:ext cx="1728192" cy="1639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791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226</Words>
  <Application>Microsoft Office PowerPoint</Application>
  <PresentationFormat>如螢幕大小 (4:3)</PresentationFormat>
  <Paragraphs>49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匯合</vt:lpstr>
      <vt:lpstr>舟 濟 協 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  Google表單填寫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舟 濟 協 會</dc:title>
  <dc:creator>User</dc:creator>
  <cp:lastModifiedBy>User</cp:lastModifiedBy>
  <cp:revision>7</cp:revision>
  <dcterms:created xsi:type="dcterms:W3CDTF">2021-09-09T04:00:13Z</dcterms:created>
  <dcterms:modified xsi:type="dcterms:W3CDTF">2021-09-16T03:19:47Z</dcterms:modified>
</cp:coreProperties>
</file>