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3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810" y="-3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436172-1FA4-4FE0-8BAC-EC6F4F6C1D32}" type="datetimeFigureOut">
              <a:rPr lang="zh-TW" altLang="en-US" smtClean="0"/>
              <a:t>2021/9/16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altLang="zh-TW" smtClean="0"/>
              <a:t>1</a:t>
            </a: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36E645-00CD-4E4A-83DD-F84307BE1F4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027634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65D446-48A7-4E9D-B6AC-AF58DD0E3885}" type="datetimeFigureOut">
              <a:rPr lang="zh-TW" altLang="en-US" smtClean="0"/>
              <a:t>2021/9/16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altLang="zh-TW" smtClean="0"/>
              <a:t>1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76F034-052B-4F43-9BAE-2109803866B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6947133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536421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390874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grpSp>
        <p:nvGrpSpPr>
          <p:cNvPr id="2" name="群組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手繪多邊形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手繪多邊形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手繪多邊形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線接點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6484C2E-A508-4679-84DC-03F8823367D0}" type="datetime1">
              <a:rPr lang="zh-TW" altLang="en-US" smtClean="0"/>
              <a:t>2021/9/16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095459-ECD1-47B8-A036-D9B02EDC3A02}" type="datetime1">
              <a:rPr lang="zh-TW" altLang="en-US" smtClean="0"/>
              <a:t>2021/9/16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01D8F2-0451-4DBD-B9D4-39CB500C8AF4}" type="datetime1">
              <a:rPr lang="zh-TW" altLang="en-US" smtClean="0"/>
              <a:t>2021/9/16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8BD408-E36D-468B-999B-52E01D056917}" type="datetime1">
              <a:rPr lang="zh-TW" altLang="en-US" smtClean="0"/>
              <a:t>2021/9/16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024687-0336-4BB1-8D0C-33CFB171C729}" type="datetime1">
              <a:rPr lang="zh-TW" altLang="en-US" smtClean="0"/>
              <a:t>2021/9/16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＞形箭號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＞形箭號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E7CE27-6BE9-4081-9D09-A3018DC9C840}" type="datetime1">
              <a:rPr lang="zh-TW" altLang="en-US" smtClean="0"/>
              <a:t>2021/9/16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B3E495-1078-4BB3-8258-B846AD6EAE27}" type="datetime1">
              <a:rPr lang="zh-TW" altLang="en-US" smtClean="0"/>
              <a:t>2021/9/16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6534E4-A7D4-44EA-976C-CF45040BE869}" type="datetime1">
              <a:rPr lang="zh-TW" altLang="en-US" smtClean="0"/>
              <a:t>2021/9/16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7D1ED0-357B-4CC3-9C3E-B3E0AAE69390}" type="datetime1">
              <a:rPr lang="zh-TW" altLang="en-US" smtClean="0"/>
              <a:t>2021/9/16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B931ABC-2D40-44FE-8E74-A9B5469BF6D3}" type="datetime1">
              <a:rPr lang="zh-TW" altLang="en-US" smtClean="0"/>
              <a:t>2021/9/16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AE08458-9823-43B4-A44B-C34E6D81F029}" type="datetime1">
              <a:rPr lang="zh-TW" altLang="en-US" smtClean="0"/>
              <a:t>2021/9/16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手繪多邊形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直線接點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＞形箭號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＞形箭號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手繪多邊形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手繪多邊形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直線接點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AF508AA-C308-417B-94B8-2F81D7A4517D}" type="datetime1">
              <a:rPr lang="zh-TW" altLang="en-US" smtClean="0"/>
              <a:t>2021/9/16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403648" y="332656"/>
            <a:ext cx="7406640" cy="1440160"/>
          </a:xfrm>
        </p:spPr>
        <p:txBody>
          <a:bodyPr>
            <a:normAutofit/>
          </a:bodyPr>
          <a:lstStyle/>
          <a:p>
            <a:pPr algn="ctr"/>
            <a:r>
              <a:rPr lang="zh-TW" altLang="en-US" sz="7000" b="1" dirty="0" smtClean="0">
                <a:solidFill>
                  <a:schemeClr val="accent6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舟 濟 協 會</a:t>
            </a:r>
            <a:endParaRPr lang="zh-TW" altLang="en-US" sz="7000" b="1" dirty="0">
              <a:solidFill>
                <a:schemeClr val="accent6">
                  <a:lumMod val="7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971600" y="1850064"/>
            <a:ext cx="7632848" cy="3883192"/>
          </a:xfrm>
        </p:spPr>
        <p:txBody>
          <a:bodyPr>
            <a:normAutofit fontScale="85000" lnSpcReduction="1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endParaRPr lang="en-US" altLang="zh-TW" b="1" dirty="0" smtClean="0">
              <a:ln/>
              <a:solidFill>
                <a:schemeClr val="accent3"/>
              </a:solidFill>
            </a:endParaRPr>
          </a:p>
          <a:p>
            <a:pPr algn="l"/>
            <a:r>
              <a:rPr lang="zh-TW" altLang="en-US" b="1" dirty="0" smtClean="0">
                <a:ln/>
                <a:solidFill>
                  <a:schemeClr val="accent3"/>
                </a:solidFill>
              </a:rPr>
              <a:t>         </a:t>
            </a:r>
            <a:r>
              <a:rPr lang="en-US" altLang="zh-TW" sz="4700" b="1" dirty="0" smtClean="0">
                <a:ln/>
                <a:solidFill>
                  <a:schemeClr val="accent3"/>
                </a:solidFill>
              </a:rPr>
              <a:t>110</a:t>
            </a:r>
            <a:r>
              <a:rPr lang="zh-TW" altLang="en-US" sz="4700" b="1" dirty="0" smtClean="0">
                <a:ln/>
                <a:solidFill>
                  <a:schemeClr val="accent3"/>
                </a:solidFill>
              </a:rPr>
              <a:t>年第一屆第二次會員大會</a:t>
            </a:r>
            <a:endParaRPr lang="en-US" altLang="zh-TW" sz="4700" b="1" dirty="0" smtClean="0">
              <a:ln/>
              <a:solidFill>
                <a:schemeClr val="accent3"/>
              </a:solidFill>
            </a:endParaRPr>
          </a:p>
          <a:p>
            <a:pPr algn="ctr"/>
            <a:r>
              <a:rPr lang="zh-TW" altLang="en-US" sz="4300" b="1" dirty="0" smtClean="0">
                <a:ln/>
                <a:solidFill>
                  <a:schemeClr val="accent3"/>
                </a:solidFill>
              </a:rPr>
              <a:t>     </a:t>
            </a:r>
            <a:endParaRPr lang="en-US" altLang="zh-TW" sz="4300" b="1" dirty="0" smtClean="0">
              <a:ln/>
              <a:solidFill>
                <a:schemeClr val="accent3"/>
              </a:solidFill>
            </a:endParaRPr>
          </a:p>
          <a:p>
            <a:pPr algn="ctr"/>
            <a:r>
              <a:rPr lang="zh-TW" altLang="en-US" sz="4300" b="1" dirty="0" smtClean="0">
                <a:ln/>
                <a:solidFill>
                  <a:schemeClr val="accent3"/>
                </a:solidFill>
              </a:rPr>
              <a:t>     日期</a:t>
            </a:r>
            <a:r>
              <a:rPr lang="en-US" altLang="zh-TW" sz="4300" b="1" dirty="0" smtClean="0">
                <a:ln/>
                <a:solidFill>
                  <a:schemeClr val="accent3"/>
                </a:solidFill>
              </a:rPr>
              <a:t>:110</a:t>
            </a:r>
            <a:r>
              <a:rPr lang="zh-TW" altLang="en-US" sz="4300" b="1" dirty="0" smtClean="0">
                <a:ln/>
                <a:solidFill>
                  <a:schemeClr val="accent3"/>
                </a:solidFill>
              </a:rPr>
              <a:t>年</a:t>
            </a:r>
            <a:r>
              <a:rPr lang="en-US" altLang="zh-TW" sz="4300" b="1" dirty="0" smtClean="0">
                <a:ln/>
                <a:solidFill>
                  <a:schemeClr val="accent3"/>
                </a:solidFill>
              </a:rPr>
              <a:t>9</a:t>
            </a:r>
            <a:r>
              <a:rPr lang="zh-TW" altLang="en-US" sz="4300" b="1" dirty="0" smtClean="0">
                <a:ln/>
                <a:solidFill>
                  <a:schemeClr val="accent3"/>
                </a:solidFill>
              </a:rPr>
              <a:t>月</a:t>
            </a:r>
            <a:r>
              <a:rPr lang="en-US" altLang="zh-TW" sz="4300" b="1" dirty="0" smtClean="0">
                <a:ln/>
                <a:solidFill>
                  <a:schemeClr val="accent3"/>
                </a:solidFill>
              </a:rPr>
              <a:t>18</a:t>
            </a:r>
            <a:r>
              <a:rPr lang="zh-TW" altLang="en-US" sz="4300" b="1" dirty="0" smtClean="0">
                <a:ln/>
                <a:solidFill>
                  <a:schemeClr val="accent3"/>
                </a:solidFill>
              </a:rPr>
              <a:t>日</a:t>
            </a:r>
            <a:r>
              <a:rPr lang="en-US" altLang="zh-TW" sz="4300" b="1" dirty="0" smtClean="0">
                <a:ln/>
                <a:solidFill>
                  <a:schemeClr val="accent3"/>
                </a:solidFill>
              </a:rPr>
              <a:t>(</a:t>
            </a:r>
            <a:r>
              <a:rPr lang="zh-TW" altLang="en-US" sz="4300" b="1" dirty="0" smtClean="0">
                <a:ln/>
                <a:solidFill>
                  <a:schemeClr val="accent3"/>
                </a:solidFill>
              </a:rPr>
              <a:t>六</a:t>
            </a:r>
            <a:r>
              <a:rPr lang="en-US" altLang="zh-TW" sz="4300" b="1" dirty="0" smtClean="0">
                <a:ln/>
                <a:solidFill>
                  <a:schemeClr val="accent3"/>
                </a:solidFill>
              </a:rPr>
              <a:t>)</a:t>
            </a:r>
          </a:p>
          <a:p>
            <a:pPr algn="l"/>
            <a:r>
              <a:rPr lang="zh-TW" altLang="en-US" sz="4300" b="1" dirty="0">
                <a:ln/>
                <a:solidFill>
                  <a:schemeClr val="accent3"/>
                </a:solidFill>
              </a:rPr>
              <a:t> </a:t>
            </a:r>
            <a:r>
              <a:rPr lang="zh-TW" altLang="en-US" sz="4300" b="1" dirty="0" smtClean="0">
                <a:ln/>
                <a:solidFill>
                  <a:schemeClr val="accent3"/>
                </a:solidFill>
              </a:rPr>
              <a:t>          時間</a:t>
            </a:r>
            <a:r>
              <a:rPr lang="en-US" altLang="zh-TW" sz="4300" b="1" dirty="0" smtClean="0">
                <a:ln/>
                <a:solidFill>
                  <a:schemeClr val="accent3"/>
                </a:solidFill>
              </a:rPr>
              <a:t>:10:00-11:00</a:t>
            </a:r>
          </a:p>
          <a:p>
            <a:pPr algn="l"/>
            <a:r>
              <a:rPr lang="zh-TW" altLang="en-US" sz="4300" b="1" dirty="0" smtClean="0">
                <a:ln/>
                <a:solidFill>
                  <a:schemeClr val="accent3"/>
                </a:solidFill>
              </a:rPr>
              <a:t>           會議方式</a:t>
            </a:r>
            <a:r>
              <a:rPr lang="en-US" altLang="zh-TW" sz="4300" b="1" dirty="0" smtClean="0">
                <a:ln/>
                <a:solidFill>
                  <a:schemeClr val="accent3"/>
                </a:solidFill>
              </a:rPr>
              <a:t>:</a:t>
            </a:r>
            <a:r>
              <a:rPr lang="zh-TW" altLang="en-US" sz="4300" b="1" dirty="0" smtClean="0">
                <a:ln/>
                <a:solidFill>
                  <a:schemeClr val="accent3"/>
                </a:solidFill>
              </a:rPr>
              <a:t> 線上視訊會議 </a:t>
            </a:r>
            <a:r>
              <a:rPr lang="zh-TW" altLang="en-US" sz="4000" b="1" dirty="0" smtClean="0">
                <a:ln/>
                <a:solidFill>
                  <a:schemeClr val="accent3"/>
                </a:solidFill>
              </a:rPr>
              <a:t>   </a:t>
            </a:r>
            <a:endParaRPr lang="en-US" altLang="zh-TW" sz="4000" b="1" dirty="0" smtClean="0">
              <a:ln/>
              <a:solidFill>
                <a:schemeClr val="accent3"/>
              </a:solidFill>
            </a:endParaRPr>
          </a:p>
          <a:p>
            <a:r>
              <a:rPr lang="zh-TW" altLang="en-US" b="1" dirty="0">
                <a:ln/>
                <a:solidFill>
                  <a:schemeClr val="accent3"/>
                </a:solidFill>
              </a:rPr>
              <a:t> </a:t>
            </a:r>
            <a:r>
              <a:rPr lang="zh-TW" altLang="en-US" b="1" dirty="0" smtClean="0">
                <a:ln/>
                <a:solidFill>
                  <a:schemeClr val="accent3"/>
                </a:solidFill>
              </a:rPr>
              <a:t> </a:t>
            </a:r>
            <a:endParaRPr lang="zh-TW" altLang="en-US" b="1" dirty="0">
              <a:ln/>
              <a:solidFill>
                <a:schemeClr val="accent3"/>
              </a:solidFill>
            </a:endParaRPr>
          </a:p>
        </p:txBody>
      </p:sp>
      <p:pic>
        <p:nvPicPr>
          <p:cNvPr id="5" name="圖片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21840"/>
            <a:ext cx="1656184" cy="14949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36073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16431" y="1484784"/>
            <a:ext cx="8856984" cy="4525963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zh-TW" altLang="en-US" sz="7000" dirty="0" smtClean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議題一</a:t>
            </a:r>
            <a:endParaRPr lang="en-US" altLang="zh-TW" sz="7000" dirty="0" smtClean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09728" indent="0" algn="ctr">
              <a:buNone/>
            </a:pPr>
            <a:r>
              <a:rPr lang="en-US" altLang="zh-TW" sz="4500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109</a:t>
            </a:r>
            <a:r>
              <a:rPr lang="zh-TW" altLang="en-US" sz="4500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年度工作報告、決算書表報告          </a:t>
            </a:r>
            <a:r>
              <a:rPr lang="en-US" altLang="zh-TW" sz="5000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5000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含</a:t>
            </a:r>
            <a:r>
              <a:rPr lang="en-US" altLang="zh-TW" sz="5000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109</a:t>
            </a:r>
            <a:r>
              <a:rPr lang="zh-TW" altLang="en-US" sz="5000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年度結算申報書</a:t>
            </a:r>
            <a:r>
              <a:rPr lang="en-US" altLang="zh-TW" sz="5000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en-US" altLang="zh-TW" sz="5000" dirty="0" smtClean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09728" indent="0" algn="ctr">
              <a:buNone/>
            </a:pPr>
            <a:endParaRPr lang="en-US" altLang="zh-TW" sz="5000" dirty="0" smtClean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4" name="圖片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21840"/>
            <a:ext cx="1728192" cy="16390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769195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251520" y="1481328"/>
            <a:ext cx="8712968" cy="4525963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zh-TW" altLang="en-US" sz="7000" dirty="0" smtClean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議題二</a:t>
            </a:r>
            <a:endParaRPr lang="en-US" altLang="zh-TW" sz="7000" dirty="0" smtClean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09728" indent="0" algn="ctr">
              <a:buNone/>
            </a:pPr>
            <a:r>
              <a:rPr lang="en-US" altLang="zh-TW" sz="5000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109</a:t>
            </a:r>
            <a:r>
              <a:rPr lang="zh-TW" altLang="en-US" sz="5000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年度結餘款運用</a:t>
            </a:r>
            <a:r>
              <a:rPr lang="zh-TW" altLang="en-US" sz="5000" dirty="0" smtClean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具體</a:t>
            </a:r>
            <a:endParaRPr lang="en-US" altLang="zh-TW" sz="5000" dirty="0" smtClean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09728" indent="0" algn="ctr">
              <a:buNone/>
            </a:pPr>
            <a:r>
              <a:rPr lang="zh-TW" altLang="en-US" sz="5000" dirty="0" smtClean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計畫</a:t>
            </a:r>
            <a:r>
              <a:rPr lang="zh-TW" altLang="en-US" sz="5000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報告</a:t>
            </a:r>
            <a:endParaRPr lang="en-US" altLang="zh-TW" sz="5000" dirty="0" smtClean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4" name="圖片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21840"/>
            <a:ext cx="1728192" cy="16390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535162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251520" y="1481328"/>
            <a:ext cx="8712968" cy="4525963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zh-TW" altLang="en-US" sz="7000" dirty="0" smtClean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議題三</a:t>
            </a:r>
            <a:endParaRPr lang="en-US" altLang="zh-TW" sz="7000" dirty="0" smtClean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09728" indent="0" algn="ctr">
              <a:buNone/>
            </a:pPr>
            <a:r>
              <a:rPr lang="en-US" altLang="zh-TW" sz="5000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110</a:t>
            </a:r>
            <a:r>
              <a:rPr lang="zh-TW" altLang="en-US" sz="5000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sz="5000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8</a:t>
            </a:r>
            <a:r>
              <a:rPr lang="zh-TW" altLang="en-US" sz="5000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5000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31</a:t>
            </a:r>
            <a:r>
              <a:rPr lang="zh-TW" altLang="en-US" sz="5000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日止工作計畫</a:t>
            </a:r>
            <a:r>
              <a:rPr lang="zh-TW" altLang="en-US" sz="5000" dirty="0" smtClean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endParaRPr lang="en-US" altLang="zh-TW" sz="5000" dirty="0" smtClean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09728" indent="0" algn="ctr">
              <a:buNone/>
            </a:pPr>
            <a:r>
              <a:rPr lang="zh-TW" altLang="en-US" sz="5000" dirty="0" smtClean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收支</a:t>
            </a:r>
            <a:r>
              <a:rPr lang="zh-TW" altLang="en-US" sz="5000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明細表報告 </a:t>
            </a:r>
            <a:endParaRPr lang="en-US" altLang="zh-TW" sz="5000" dirty="0" smtClean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4" name="圖片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21840"/>
            <a:ext cx="1728192" cy="16390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894227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251520" y="1481328"/>
            <a:ext cx="8712968" cy="4525963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zh-TW" altLang="en-US" sz="7000" dirty="0" smtClean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議題</a:t>
            </a:r>
            <a:r>
              <a:rPr lang="zh-TW" altLang="en-US" sz="7000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四</a:t>
            </a:r>
            <a:endParaRPr lang="en-US" altLang="zh-TW" sz="7000" dirty="0" smtClean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09728" indent="0" algn="ctr">
              <a:buNone/>
            </a:pPr>
            <a:r>
              <a:rPr lang="en-US" altLang="zh-TW" sz="5000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110</a:t>
            </a:r>
            <a:r>
              <a:rPr lang="zh-TW" altLang="en-US" sz="5000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sz="5000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9</a:t>
            </a:r>
            <a:r>
              <a:rPr lang="zh-TW" altLang="en-US" sz="5000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5000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-12</a:t>
            </a:r>
            <a:r>
              <a:rPr lang="zh-TW" altLang="en-US" sz="5000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月工作計畫</a:t>
            </a:r>
            <a:r>
              <a:rPr lang="zh-TW" altLang="en-US" sz="5000" dirty="0" smtClean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endParaRPr lang="en-US" altLang="zh-TW" sz="5000" dirty="0" smtClean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09728" indent="0" algn="ctr">
              <a:buNone/>
            </a:pPr>
            <a:r>
              <a:rPr lang="zh-TW" altLang="en-US" sz="5000" dirty="0" smtClean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收支</a:t>
            </a:r>
            <a:r>
              <a:rPr lang="zh-TW" altLang="en-US" sz="5000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預算表報告</a:t>
            </a:r>
            <a:endParaRPr lang="en-US" altLang="zh-TW" sz="5000" dirty="0" smtClean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4" name="圖片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21840"/>
            <a:ext cx="1728192" cy="16390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877038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251520" y="1481328"/>
            <a:ext cx="8712968" cy="4525963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zh-TW" altLang="en-US" sz="7000" dirty="0" smtClean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議題五</a:t>
            </a:r>
            <a:endParaRPr lang="en-US" altLang="zh-TW" sz="7000" dirty="0" smtClean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09728" indent="0" algn="ctr">
              <a:buNone/>
            </a:pPr>
            <a:r>
              <a:rPr lang="zh-TW" altLang="en-US" sz="5000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人民團體變更為社團法人</a:t>
            </a:r>
            <a:r>
              <a:rPr lang="zh-TW" altLang="en-US" sz="5000" dirty="0" smtClean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，並</a:t>
            </a:r>
            <a:r>
              <a:rPr lang="zh-TW" altLang="en-US" sz="5000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向法院辦理社團法人登記事項</a:t>
            </a:r>
            <a:endParaRPr lang="en-US" altLang="zh-TW" sz="5000" dirty="0" smtClean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4" name="圖片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21840"/>
            <a:ext cx="1728192" cy="16390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816118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251520" y="1481328"/>
            <a:ext cx="8712968" cy="4525963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zh-TW" altLang="en-US" sz="7000" dirty="0" smtClean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議題六</a:t>
            </a:r>
            <a:endParaRPr lang="en-US" altLang="zh-TW" sz="7000" dirty="0" smtClean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09728" indent="0" algn="ctr">
              <a:buNone/>
            </a:pPr>
            <a:r>
              <a:rPr lang="zh-TW" altLang="en-US" sz="5000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修改人民團體章程</a:t>
            </a:r>
            <a:r>
              <a:rPr lang="zh-TW" altLang="en-US" sz="5000" dirty="0" smtClean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為</a:t>
            </a:r>
            <a:endParaRPr lang="en-US" altLang="zh-TW" sz="5000" dirty="0" smtClean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09728" indent="0" algn="ctr">
              <a:buNone/>
            </a:pPr>
            <a:r>
              <a:rPr lang="zh-TW" altLang="en-US" sz="5000" dirty="0" smtClean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社團</a:t>
            </a:r>
            <a:r>
              <a:rPr lang="zh-TW" altLang="en-US" sz="5000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法人章程</a:t>
            </a:r>
            <a:endParaRPr lang="en-US" altLang="zh-TW" sz="5000" dirty="0" smtClean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4" name="圖片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21840"/>
            <a:ext cx="1728192" cy="16390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517165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107504" y="1628800"/>
            <a:ext cx="8712968" cy="4525963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endParaRPr lang="en-US" altLang="zh-TW" sz="5000" dirty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09728" indent="0" algn="ctr">
              <a:buNone/>
            </a:pPr>
            <a:r>
              <a:rPr lang="zh-TW" altLang="en-US" sz="7200" dirty="0" smtClean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臨 時 動 議</a:t>
            </a:r>
            <a:endParaRPr lang="en-US" altLang="zh-TW" sz="7200" dirty="0" smtClean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4" name="圖片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21840"/>
            <a:ext cx="1728192" cy="16390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884808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3784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zh-TW" altLang="en-US" sz="4500" b="1" dirty="0" smtClean="0"/>
              <a:t>    </a:t>
            </a:r>
            <a:r>
              <a:rPr lang="zh-TW" altLang="en-US" sz="4500" b="1" dirty="0" smtClean="0">
                <a:latin typeface="標楷體" panose="03000509000000000000" pitchFamily="65" charset="-120"/>
                <a:ea typeface="標楷體" panose="03000509000000000000" pitchFamily="65" charset="-120"/>
                <a:cs typeface="Microsoft Sans Serif" panose="020B0604020202020204" pitchFamily="34" charset="0"/>
              </a:rPr>
              <a:t>請各位會員詳閱以上議題資料後</a:t>
            </a:r>
            <a:r>
              <a:rPr lang="en-US" altLang="zh-TW" sz="4500" b="1" dirty="0" smtClean="0">
                <a:latin typeface="標楷體" panose="03000509000000000000" pitchFamily="65" charset="-120"/>
                <a:ea typeface="標楷體" panose="03000509000000000000" pitchFamily="65" charset="-120"/>
                <a:cs typeface="Microsoft Sans Serif" panose="020B0604020202020204" pitchFamily="34" charset="0"/>
              </a:rPr>
              <a:t>,</a:t>
            </a:r>
            <a:r>
              <a:rPr lang="zh-TW" altLang="en-US" sz="4500" b="1" dirty="0" smtClean="0">
                <a:latin typeface="標楷體" panose="03000509000000000000" pitchFamily="65" charset="-120"/>
                <a:ea typeface="標楷體" panose="03000509000000000000" pitchFamily="65" charset="-120"/>
                <a:cs typeface="Microsoft Sans Serif" panose="020B0604020202020204" pitchFamily="34" charset="0"/>
              </a:rPr>
              <a:t>進入所發送的連結填寫本次會議議題決議</a:t>
            </a:r>
            <a:r>
              <a:rPr lang="zh-TW" altLang="en-US" sz="4500" dirty="0" smtClean="0">
                <a:latin typeface="標楷體" panose="03000509000000000000" pitchFamily="65" charset="-120"/>
                <a:ea typeface="標楷體" panose="03000509000000000000" pitchFamily="65" charset="-120"/>
                <a:cs typeface="Microsoft Sans Serif" panose="020B0604020202020204" pitchFamily="34" charset="0"/>
              </a:rPr>
              <a:t>。</a:t>
            </a:r>
            <a:r>
              <a:rPr lang="zh-TW" altLang="en-US" sz="45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Sans Serif" panose="020B0604020202020204" pitchFamily="34" charset="0"/>
              </a:rPr>
              <a:t>每題皆為必填題，</a:t>
            </a:r>
            <a:r>
              <a:rPr lang="zh-TW" altLang="en-US" sz="4500" b="1" dirty="0" smtClean="0">
                <a:latin typeface="標楷體" panose="03000509000000000000" pitchFamily="65" charset="-120"/>
                <a:ea typeface="標楷體" panose="03000509000000000000" pitchFamily="65" charset="-120"/>
                <a:cs typeface="Microsoft Sans Serif" panose="020B0604020202020204" pitchFamily="34" charset="0"/>
              </a:rPr>
              <a:t>感謝各位的協助及配合。</a:t>
            </a:r>
            <a:endParaRPr lang="zh-TW" altLang="en-US" sz="4500" b="1" dirty="0">
              <a:latin typeface="標楷體" panose="03000509000000000000" pitchFamily="65" charset="-120"/>
              <a:ea typeface="標楷體" panose="03000509000000000000" pitchFamily="65" charset="-120"/>
              <a:cs typeface="Microsoft Sans Serif" panose="020B0604020202020204" pitchFamily="34" charset="0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           </a:t>
            </a:r>
            <a:r>
              <a:rPr lang="en-US" altLang="zh-TW" sz="5000" u="sng" dirty="0" smtClean="0">
                <a:solidFill>
                  <a:schemeClr val="accent2">
                    <a:lumMod val="50000"/>
                  </a:schemeClr>
                </a:solidFill>
              </a:rPr>
              <a:t>Google</a:t>
            </a:r>
            <a:r>
              <a:rPr lang="zh-TW" altLang="en-US" sz="5000" u="sng" dirty="0" smtClean="0">
                <a:solidFill>
                  <a:schemeClr val="accent2">
                    <a:lumMod val="50000"/>
                  </a:schemeClr>
                </a:solidFill>
              </a:rPr>
              <a:t>表單填寫</a:t>
            </a:r>
            <a:endParaRPr lang="zh-TW" altLang="en-US" sz="5000" u="sng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4" name="圖片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60648"/>
            <a:ext cx="1368152" cy="12241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441968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en-US" altLang="zh-TW" dirty="0" smtClean="0"/>
          </a:p>
          <a:p>
            <a:pPr marL="109728" indent="0" algn="ctr">
              <a:buNone/>
            </a:pPr>
            <a:r>
              <a:rPr lang="zh-TW" altLang="en-US" sz="6600" dirty="0"/>
              <a:t> </a:t>
            </a:r>
            <a:r>
              <a:rPr lang="zh-TW" altLang="en-US" sz="6600" dirty="0" smtClean="0"/>
              <a:t>                            </a:t>
            </a:r>
            <a:r>
              <a:rPr lang="zh-TW" altLang="en-US" sz="7200" b="1" dirty="0" smtClean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散    會</a:t>
            </a:r>
            <a:endParaRPr lang="zh-TW" altLang="en-US" sz="7200" b="1" dirty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4" name="圖片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60648"/>
            <a:ext cx="1656184" cy="14401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8305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2</a:t>
            </a:fld>
            <a:endParaRPr lang="zh-TW" altLang="en-US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50" y="116632"/>
            <a:ext cx="8343900" cy="6552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85996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en-US" altLang="zh-TW" sz="6000" dirty="0" smtClean="0"/>
          </a:p>
          <a:p>
            <a:pPr marL="109728" indent="0" algn="ctr">
              <a:buNone/>
            </a:pPr>
            <a:r>
              <a:rPr lang="zh-TW" altLang="en-US" sz="8000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主持人</a:t>
            </a:r>
            <a:r>
              <a:rPr lang="zh-TW" altLang="en-US" sz="8000" dirty="0" smtClean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致詞</a:t>
            </a:r>
            <a:endParaRPr lang="en-US" altLang="zh-TW" sz="8000" dirty="0" smtClean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09728" indent="0" algn="ctr">
              <a:buNone/>
            </a:pPr>
            <a:r>
              <a:rPr lang="zh-TW" altLang="en-US" sz="5400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理事長 郭建宏先生</a:t>
            </a:r>
            <a:endParaRPr lang="en-US" altLang="zh-TW" sz="5400" dirty="0" smtClean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09728" indent="0" algn="ctr">
              <a:buNone/>
            </a:pPr>
            <a:endParaRPr lang="zh-TW" altLang="en-US" sz="75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4" name="圖片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21840"/>
            <a:ext cx="1728192" cy="16390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33828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en-US" altLang="zh-TW" sz="6000" dirty="0" smtClean="0"/>
          </a:p>
          <a:p>
            <a:pPr marL="109728" indent="0" algn="ctr">
              <a:buNone/>
            </a:pPr>
            <a:r>
              <a:rPr lang="zh-TW" altLang="en-US" sz="8000" dirty="0" smtClean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來 賓 致 詞</a:t>
            </a:r>
            <a:endParaRPr lang="en-US" altLang="zh-TW" sz="8000" dirty="0" smtClean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09728" indent="0" algn="ctr">
              <a:buNone/>
            </a:pPr>
            <a:r>
              <a:rPr lang="zh-TW" altLang="en-US" sz="5400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總</a:t>
            </a:r>
            <a:r>
              <a:rPr lang="zh-TW" altLang="en-US" sz="5400" dirty="0" smtClean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顧問 呂文賓先生</a:t>
            </a:r>
            <a:endParaRPr lang="en-US" altLang="zh-TW" sz="5400" dirty="0" smtClean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09728" indent="0" algn="ctr">
              <a:buNone/>
            </a:pPr>
            <a:endParaRPr lang="zh-TW" altLang="en-US" sz="75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4" name="圖片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21840"/>
            <a:ext cx="1728192" cy="16390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88860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en-US" altLang="zh-TW" sz="6000" dirty="0" smtClean="0"/>
          </a:p>
          <a:p>
            <a:pPr marL="109728" indent="0" algn="ctr">
              <a:buNone/>
            </a:pPr>
            <a:r>
              <a:rPr lang="zh-TW" altLang="en-US" sz="8000" dirty="0" smtClean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受贈單位致詞</a:t>
            </a:r>
            <a:endParaRPr lang="en-US" altLang="zh-TW" sz="8000" dirty="0" smtClean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09728" indent="0" algn="ctr">
              <a:buNone/>
            </a:pPr>
            <a:r>
              <a:rPr lang="zh-TW" altLang="en-US" sz="5000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惜食</a:t>
            </a:r>
            <a:r>
              <a:rPr lang="zh-TW" altLang="en-US" sz="5000" dirty="0" smtClean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廚房</a:t>
            </a:r>
            <a:r>
              <a:rPr lang="en-US" altLang="zh-TW" sz="5000" dirty="0" smtClean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sz="5000" dirty="0" smtClean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簡承盈 理事長</a:t>
            </a:r>
            <a:endParaRPr lang="en-US" altLang="zh-TW" sz="5000" dirty="0" smtClean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4" name="圖片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21840"/>
            <a:ext cx="1728192" cy="16390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25540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en-US" altLang="zh-TW" sz="6000" dirty="0" smtClean="0"/>
          </a:p>
          <a:p>
            <a:pPr marL="109728" indent="0" algn="ctr">
              <a:buNone/>
            </a:pPr>
            <a:r>
              <a:rPr lang="zh-TW" altLang="en-US" sz="8000" dirty="0" smtClean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受贈單位致詞</a:t>
            </a:r>
            <a:endParaRPr lang="en-US" altLang="zh-TW" sz="8000" dirty="0" smtClean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09728" indent="0" algn="ctr">
              <a:buNone/>
            </a:pPr>
            <a:r>
              <a:rPr lang="zh-TW" altLang="en-US" sz="5000" dirty="0" smtClean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勤茂慈善會</a:t>
            </a:r>
            <a:r>
              <a:rPr lang="en-US" altLang="zh-TW" sz="5000" dirty="0" smtClean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sz="5000" dirty="0" smtClean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蕭奕棋 會長</a:t>
            </a:r>
            <a:endParaRPr lang="en-US" altLang="zh-TW" sz="5000" dirty="0" smtClean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09728" indent="0" algn="ctr">
              <a:buNone/>
            </a:pPr>
            <a:endParaRPr lang="en-US" altLang="zh-TW" sz="5000" dirty="0" smtClean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4" name="圖片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21840"/>
            <a:ext cx="1728192" cy="16390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326235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en-US" altLang="zh-TW" sz="6000" dirty="0" smtClean="0"/>
          </a:p>
          <a:p>
            <a:pPr marL="109728" indent="0" algn="ctr">
              <a:buNone/>
            </a:pPr>
            <a:r>
              <a:rPr lang="zh-TW" altLang="en-US" sz="8000" dirty="0" smtClean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受贈單位致詞</a:t>
            </a:r>
            <a:endParaRPr lang="en-US" altLang="zh-TW" sz="8000" dirty="0" smtClean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09728" indent="0" algn="ctr">
              <a:buNone/>
            </a:pPr>
            <a:r>
              <a:rPr lang="zh-TW" altLang="en-US" sz="5000" dirty="0" smtClean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樂山教養院</a:t>
            </a:r>
            <a:r>
              <a:rPr lang="en-US" altLang="zh-TW" sz="5000" dirty="0" smtClean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sz="5000" dirty="0" smtClean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護理師</a:t>
            </a:r>
            <a:endParaRPr lang="en-US" altLang="zh-TW" sz="5000" dirty="0" smtClean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09728" indent="0" algn="ctr">
              <a:buNone/>
            </a:pPr>
            <a:endParaRPr lang="en-US" altLang="zh-TW" sz="5000" dirty="0" smtClean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4" name="圖片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21840"/>
            <a:ext cx="1728192" cy="16390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817029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en-US" altLang="zh-TW" sz="6000" dirty="0" smtClean="0"/>
          </a:p>
          <a:p>
            <a:pPr marL="109728" indent="0" algn="ctr">
              <a:buNone/>
            </a:pPr>
            <a:r>
              <a:rPr lang="zh-TW" altLang="en-US" sz="8000" dirty="0" smtClean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受贈單位致詞</a:t>
            </a:r>
            <a:endParaRPr lang="en-US" altLang="zh-TW" sz="8000" dirty="0" smtClean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09728" indent="0" algn="ctr">
              <a:buNone/>
            </a:pPr>
            <a:r>
              <a:rPr lang="zh-TW" altLang="en-US" sz="5000" dirty="0" smtClean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新北市板橋區江翠國小</a:t>
            </a:r>
            <a:endParaRPr lang="en-US" altLang="zh-TW" sz="5000" dirty="0" smtClean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09728" indent="0" algn="ctr">
              <a:buNone/>
            </a:pPr>
            <a:r>
              <a:rPr lang="zh-TW" altLang="en-US" sz="5000" dirty="0" smtClean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輔導處主任 曾慶瓏主任</a:t>
            </a:r>
            <a:endParaRPr lang="en-US" altLang="zh-TW" sz="5000" dirty="0" smtClean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09728" indent="0" algn="ctr">
              <a:buNone/>
            </a:pPr>
            <a:endParaRPr lang="en-US" altLang="zh-TW" sz="5000" dirty="0" smtClean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4" name="圖片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21840"/>
            <a:ext cx="1728192" cy="16390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124921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en-US" altLang="zh-TW" sz="6000" dirty="0" smtClean="0"/>
          </a:p>
          <a:p>
            <a:pPr marL="109728" indent="0" algn="ctr">
              <a:buNone/>
            </a:pPr>
            <a:r>
              <a:rPr lang="zh-TW" altLang="en-US" sz="8000" dirty="0" smtClean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受贈單位致詞</a:t>
            </a:r>
            <a:endParaRPr lang="en-US" altLang="zh-TW" sz="8000" dirty="0" smtClean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09728" indent="0" algn="ctr">
              <a:buNone/>
            </a:pPr>
            <a:r>
              <a:rPr lang="zh-TW" altLang="en-US" sz="5000" dirty="0" smtClean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新竹縣尖石鄉新光國小</a:t>
            </a:r>
            <a:endParaRPr lang="en-US" altLang="zh-TW" sz="5000" dirty="0" smtClean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09728" indent="0" algn="ctr">
              <a:buNone/>
            </a:pPr>
            <a:r>
              <a:rPr lang="zh-TW" altLang="en-US" sz="5000" dirty="0" smtClean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莊</a:t>
            </a:r>
            <a:r>
              <a:rPr lang="zh-TW" altLang="en-US" sz="5000" dirty="0" smtClean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同學家人</a:t>
            </a:r>
            <a:endParaRPr lang="en-US" altLang="zh-TW" sz="5000" dirty="0" smtClean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4" name="圖片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21840"/>
            <a:ext cx="1728192" cy="16390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769195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匯合">
  <a:themeElements>
    <a:clrScheme name="匯合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匯合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匯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168</TotalTime>
  <Words>248</Words>
  <Application>Microsoft Office PowerPoint</Application>
  <PresentationFormat>如螢幕大小 (4:3)</PresentationFormat>
  <Paragraphs>54</Paragraphs>
  <Slides>18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19" baseType="lpstr">
      <vt:lpstr>匯合</vt:lpstr>
      <vt:lpstr>舟 濟 協 會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           Google表單填寫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舟 濟 協 會</dc:title>
  <dc:creator>User</dc:creator>
  <cp:lastModifiedBy>User</cp:lastModifiedBy>
  <cp:revision>21</cp:revision>
  <dcterms:created xsi:type="dcterms:W3CDTF">2021-09-09T04:00:13Z</dcterms:created>
  <dcterms:modified xsi:type="dcterms:W3CDTF">2021-09-16T03:19:24Z</dcterms:modified>
</cp:coreProperties>
</file>