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6172-1FA4-4FE0-8BAC-EC6F4F6C1D32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6E645-00CD-4E4A-83DD-F84307BE1F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2763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D446-48A7-4E9D-B6AC-AF58DD0E3885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6F034-052B-4F43-9BAE-2109803866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4713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6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08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484C2E-A508-4679-84DC-03F8823367D0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95459-ECD1-47B8-A036-D9B02EDC3A02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1D8F2-0451-4DBD-B9D4-39CB500C8AF4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BD408-E36D-468B-999B-52E01D056917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687-0336-4BB1-8D0C-33CFB171C729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7CE27-6BE9-4081-9D09-A3018DC9C840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3E495-1078-4BB3-8258-B846AD6EAE27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534E4-A7D4-44EA-976C-CF45040BE869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D1ED0-357B-4CC3-9C3E-B3E0AAE69390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931ABC-2D40-44FE-8E74-A9B5469BF6D3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E08458-9823-43B4-A44B-C34E6D81F029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F508AA-C308-417B-94B8-2F81D7A4517D}" type="datetime1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440160"/>
          </a:xfrm>
        </p:spPr>
        <p:txBody>
          <a:bodyPr>
            <a:normAutofit/>
          </a:bodyPr>
          <a:lstStyle/>
          <a:p>
            <a:pPr algn="ctr"/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 濟 協 會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50064"/>
            <a:ext cx="7632848" cy="3883192"/>
          </a:xfrm>
        </p:spPr>
        <p:txBody>
          <a:bodyPr>
            <a:normAutofit fontScale="85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altLang="zh-TW" b="1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zh-TW" altLang="en-US" b="1" dirty="0" smtClean="0">
                <a:ln/>
                <a:solidFill>
                  <a:schemeClr val="accent3"/>
                </a:solidFill>
              </a:rPr>
              <a:t>         </a:t>
            </a:r>
            <a:r>
              <a:rPr lang="en-US" altLang="zh-TW" sz="4700" b="1" dirty="0" smtClean="0">
                <a:ln/>
                <a:solidFill>
                  <a:schemeClr val="accent3"/>
                </a:solidFill>
              </a:rPr>
              <a:t>110</a:t>
            </a:r>
            <a:r>
              <a:rPr lang="zh-TW" altLang="en-US" sz="4700" b="1" dirty="0" smtClean="0">
                <a:ln/>
                <a:solidFill>
                  <a:schemeClr val="accent3"/>
                </a:solidFill>
              </a:rPr>
              <a:t>年第一屆第二次會員大會</a:t>
            </a:r>
            <a:endParaRPr lang="en-US" altLang="zh-TW" sz="47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     </a:t>
            </a:r>
            <a:endParaRPr lang="en-US" altLang="zh-TW" sz="43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     日期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:110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年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9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月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18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日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六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)</a:t>
            </a:r>
          </a:p>
          <a:p>
            <a:pPr algn="l"/>
            <a:r>
              <a:rPr lang="zh-TW" altLang="en-US" sz="4300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          時間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:10:00-11:00</a:t>
            </a:r>
          </a:p>
          <a:p>
            <a:pPr algn="l"/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           會議方式</a:t>
            </a:r>
            <a:r>
              <a:rPr lang="en-US" altLang="zh-TW" sz="4300" b="1" dirty="0" smtClean="0">
                <a:ln/>
                <a:solidFill>
                  <a:schemeClr val="accent3"/>
                </a:solidFill>
              </a:rPr>
              <a:t>:</a:t>
            </a:r>
            <a:r>
              <a:rPr lang="zh-TW" altLang="en-US" sz="4300" b="1" dirty="0" smtClean="0">
                <a:ln/>
                <a:solidFill>
                  <a:schemeClr val="accent3"/>
                </a:solidFill>
              </a:rPr>
              <a:t> 線上視訊會議 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  </a:t>
            </a:r>
            <a:endParaRPr lang="en-US" altLang="zh-TW" sz="4000" b="1" dirty="0" smtClean="0">
              <a:ln/>
              <a:solidFill>
                <a:schemeClr val="accent3"/>
              </a:solidFill>
            </a:endParaRPr>
          </a:p>
          <a:p>
            <a:r>
              <a:rPr lang="zh-TW" altLang="en-US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b="1" dirty="0" smtClean="0">
                <a:ln/>
                <a:solidFill>
                  <a:schemeClr val="accent3"/>
                </a:solidFill>
              </a:rPr>
              <a:t> </a:t>
            </a: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1840"/>
            <a:ext cx="1656184" cy="1494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431" y="1484784"/>
            <a:ext cx="8856984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議題一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45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45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年度工作報告、決算書表報告          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年度結算申報書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91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議題二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年度結餘款運用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具體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51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議題三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日止工作計畫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收支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明細表報告 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42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</a:t>
            </a:r>
            <a:r>
              <a:rPr lang="zh-TW" altLang="en-US" sz="7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-12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月工作計畫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收支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預算表報告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7703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議題五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人民團體變更為社團法人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向法院辦理社團法人登記事項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61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議題六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修改人民團體章程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法人章程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716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5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72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 時 動 議</a:t>
            </a:r>
            <a:endParaRPr lang="en-US" altLang="zh-TW" sz="72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8480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4500" b="1" dirty="0" smtClean="0"/>
              <a:t>    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請各位會員詳閱以上議題資料後</a:t>
            </a:r>
            <a:r>
              <a:rPr lang="en-US" altLang="zh-TW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,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進入所發送的連結填寫本次會議議題決議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。</a:t>
            </a:r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每題皆為必填題，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感謝各位的協助及配合。</a:t>
            </a:r>
            <a:endParaRPr lang="zh-TW" altLang="en-US" sz="4500" b="1" dirty="0">
              <a:latin typeface="標楷體" panose="03000509000000000000" pitchFamily="65" charset="-120"/>
              <a:ea typeface="標楷體" panose="03000509000000000000" pitchFamily="65" charset="-120"/>
              <a:cs typeface="Microsoft Sans Serif" panose="020B0604020202020204" pitchFamily="34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</a:t>
            </a:r>
            <a:r>
              <a:rPr lang="en-US" altLang="zh-TW" sz="5000" u="sng" dirty="0" smtClean="0">
                <a:solidFill>
                  <a:schemeClr val="accent2">
                    <a:lumMod val="50000"/>
                  </a:schemeClr>
                </a:solidFill>
              </a:rPr>
              <a:t>Google</a:t>
            </a:r>
            <a:r>
              <a:rPr lang="zh-TW" altLang="en-US" sz="5000" u="sng" dirty="0" smtClean="0">
                <a:solidFill>
                  <a:schemeClr val="accent2">
                    <a:lumMod val="50000"/>
                  </a:schemeClr>
                </a:solidFill>
              </a:rPr>
              <a:t>表單填寫</a:t>
            </a:r>
            <a:endParaRPr lang="zh-TW" altLang="en-US" sz="5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368152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196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zh-TW" dirty="0" smtClean="0"/>
          </a:p>
          <a:p>
            <a:pPr marL="109728" indent="0" algn="ctr">
              <a:buNone/>
            </a:pPr>
            <a:r>
              <a:rPr lang="zh-TW" altLang="en-US" sz="6600" dirty="0"/>
              <a:t> </a:t>
            </a:r>
            <a:r>
              <a:rPr lang="zh-TW" altLang="en-US" sz="6600" dirty="0" smtClean="0"/>
              <a:t>                            </a:t>
            </a:r>
            <a:r>
              <a:rPr lang="zh-TW" altLang="en-US" sz="72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    會</a:t>
            </a:r>
            <a:endParaRPr lang="zh-TW" altLang="en-US" sz="72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6561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16632"/>
            <a:ext cx="834390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99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主持人</a:t>
            </a: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4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理事長 郭建宏先生</a:t>
            </a:r>
            <a:endParaRPr lang="en-US" altLang="zh-TW" sz="54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zh-TW" altLang="en-US" sz="7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82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賓 致 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4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zh-TW" altLang="en-US" sz="5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顧問 呂文賓先生</a:t>
            </a:r>
            <a:endParaRPr lang="en-US" altLang="zh-TW" sz="54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zh-TW" altLang="en-US" sz="7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86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惜食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廚房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簡承盈 理事長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54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勤茂慈善會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蕭奕棋 會長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62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樂山教養院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護理師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170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新北市板橋區江翠國小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輔導處主任 曾慶瓏主任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49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新竹縣尖石鄉新光國小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同學家人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919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248</Words>
  <Application>Microsoft Office PowerPoint</Application>
  <PresentationFormat>如螢幕大小 (4:3)</PresentationFormat>
  <Paragraphs>54</Paragraphs>
  <Slides>18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匯合</vt:lpstr>
      <vt:lpstr>舟 濟 協 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Google表單填寫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舟 濟 協 會</dc:title>
  <dc:creator>User</dc:creator>
  <cp:lastModifiedBy>User</cp:lastModifiedBy>
  <cp:revision>21</cp:revision>
  <dcterms:created xsi:type="dcterms:W3CDTF">2021-09-09T04:00:13Z</dcterms:created>
  <dcterms:modified xsi:type="dcterms:W3CDTF">2021-09-16T03:19:24Z</dcterms:modified>
</cp:coreProperties>
</file>