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84" r:id="rId3"/>
    <p:sldId id="285" r:id="rId4"/>
    <p:sldId id="286" r:id="rId5"/>
    <p:sldId id="288" r:id="rId6"/>
    <p:sldId id="289" r:id="rId7"/>
    <p:sldId id="290" r:id="rId8"/>
    <p:sldId id="291" r:id="rId9"/>
    <p:sldId id="292" r:id="rId10"/>
    <p:sldId id="321" r:id="rId11"/>
    <p:sldId id="304" r:id="rId12"/>
    <p:sldId id="307" r:id="rId13"/>
    <p:sldId id="303" r:id="rId14"/>
    <p:sldId id="309" r:id="rId15"/>
    <p:sldId id="313" r:id="rId16"/>
    <p:sldId id="308" r:id="rId17"/>
    <p:sldId id="310" r:id="rId18"/>
    <p:sldId id="316" r:id="rId19"/>
    <p:sldId id="314" r:id="rId20"/>
    <p:sldId id="317" r:id="rId21"/>
    <p:sldId id="318" r:id="rId22"/>
    <p:sldId id="319" r:id="rId23"/>
    <p:sldId id="311" r:id="rId24"/>
    <p:sldId id="312" r:id="rId25"/>
    <p:sldId id="281" r:id="rId26"/>
    <p:sldId id="282" r:id="rId27"/>
    <p:sldId id="283" r:id="rId28"/>
  </p:sldIdLst>
  <p:sldSz cx="9144000" cy="6858000" type="screen4x3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C47"/>
    <a:srgbClr val="A87D04"/>
    <a:srgbClr val="DBB7D8"/>
    <a:srgbClr val="CDA0F2"/>
    <a:srgbClr val="3399FF"/>
    <a:srgbClr val="DE6D20"/>
    <a:srgbClr val="F59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3" autoAdjust="0"/>
    <p:restoredTop sz="96585" autoAdjust="0"/>
  </p:normalViewPr>
  <p:slideViewPr>
    <p:cSldViewPr>
      <p:cViewPr>
        <p:scale>
          <a:sx n="90" d="100"/>
          <a:sy n="90" d="100"/>
        </p:scale>
        <p:origin x="-195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D65B9-FD80-43DB-AC9A-21606DDD696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0616D15-881F-4A9C-8ABE-D56E6D0D57D5}">
      <dgm:prSet phldrT="[文字]" custT="1"/>
      <dgm:spPr/>
      <dgm:t>
        <a:bodyPr/>
        <a:lstStyle/>
        <a:p>
          <a:r>
            <a:rPr lang="zh-TW" altLang="en-US" sz="2400" dirty="0" smtClean="0"/>
            <a:t>宗旨一</a:t>
          </a:r>
          <a:endParaRPr lang="zh-TW" altLang="en-US" sz="2400" dirty="0"/>
        </a:p>
      </dgm:t>
    </dgm:pt>
    <dgm:pt modelId="{3AB1E9B7-DD99-4F2E-84EF-42DC2273E959}" type="parTrans" cxnId="{E70B56BB-8770-473C-B93F-700A4B0EFF15}">
      <dgm:prSet/>
      <dgm:spPr/>
      <dgm:t>
        <a:bodyPr/>
        <a:lstStyle/>
        <a:p>
          <a:endParaRPr lang="zh-TW" altLang="en-US"/>
        </a:p>
      </dgm:t>
    </dgm:pt>
    <dgm:pt modelId="{27E31D00-9DFF-45A6-B822-E0BC3524BC25}" type="sibTrans" cxnId="{E70B56BB-8770-473C-B93F-700A4B0EFF15}">
      <dgm:prSet/>
      <dgm:spPr/>
      <dgm:t>
        <a:bodyPr/>
        <a:lstStyle/>
        <a:p>
          <a:endParaRPr lang="zh-TW" altLang="en-US"/>
        </a:p>
      </dgm:t>
    </dgm:pt>
    <dgm:pt modelId="{83AFA6B7-AFC6-417F-A8F3-2EAA134383A4}">
      <dgm:prSet phldrT="[文字]"/>
      <dgm:spPr/>
      <dgm:t>
        <a:bodyPr/>
        <a:lstStyle/>
        <a:p>
          <a:r>
            <a:rPr lang="zh-TW" altLang="en-US" dirty="0" smtClean="0"/>
            <a:t>宗旨二</a:t>
          </a:r>
          <a:endParaRPr lang="zh-TW" altLang="en-US" dirty="0"/>
        </a:p>
      </dgm:t>
    </dgm:pt>
    <dgm:pt modelId="{50DBA41D-1AB0-4B7D-AE4B-02A42CAEF597}" type="parTrans" cxnId="{CF134097-A728-4451-A3FC-702E6BB920CD}">
      <dgm:prSet/>
      <dgm:spPr/>
      <dgm:t>
        <a:bodyPr/>
        <a:lstStyle/>
        <a:p>
          <a:endParaRPr lang="zh-TW" altLang="en-US"/>
        </a:p>
      </dgm:t>
    </dgm:pt>
    <dgm:pt modelId="{FCD95033-ABBF-4725-9B1D-FE1DA4FE5517}" type="sibTrans" cxnId="{CF134097-A728-4451-A3FC-702E6BB920CD}">
      <dgm:prSet/>
      <dgm:spPr/>
      <dgm:t>
        <a:bodyPr/>
        <a:lstStyle/>
        <a:p>
          <a:endParaRPr lang="zh-TW" altLang="en-US"/>
        </a:p>
      </dgm:t>
    </dgm:pt>
    <dgm:pt modelId="{C9807CCC-38CE-4501-822A-451C5CC386C1}">
      <dgm:prSet phldrT="[文字]"/>
      <dgm:spPr/>
      <dgm:t>
        <a:bodyPr/>
        <a:lstStyle/>
        <a:p>
          <a:r>
            <a:rPr lang="zh-TW" altLang="en-US" dirty="0" smtClean="0"/>
            <a:t>宗旨三</a:t>
          </a:r>
          <a:endParaRPr lang="zh-TW" altLang="en-US" dirty="0"/>
        </a:p>
      </dgm:t>
    </dgm:pt>
    <dgm:pt modelId="{3D180A35-40D1-4682-BD5C-C6861B61C403}" type="parTrans" cxnId="{B435F91F-2DF2-4549-B024-4EAF41043A50}">
      <dgm:prSet/>
      <dgm:spPr/>
      <dgm:t>
        <a:bodyPr/>
        <a:lstStyle/>
        <a:p>
          <a:endParaRPr lang="zh-TW" altLang="en-US"/>
        </a:p>
      </dgm:t>
    </dgm:pt>
    <dgm:pt modelId="{3E2265DC-D773-4074-A32F-CD43EF0A09F0}" type="sibTrans" cxnId="{B435F91F-2DF2-4549-B024-4EAF41043A50}">
      <dgm:prSet/>
      <dgm:spPr/>
      <dgm:t>
        <a:bodyPr/>
        <a:lstStyle/>
        <a:p>
          <a:endParaRPr lang="zh-TW" altLang="en-US"/>
        </a:p>
      </dgm:t>
    </dgm:pt>
    <dgm:pt modelId="{EE107CF9-D3EC-498B-94B6-12C29049D794}">
      <dgm:prSet phldrT="[文字]"/>
      <dgm:spPr/>
      <dgm:t>
        <a:bodyPr/>
        <a:lstStyle/>
        <a:p>
          <a:r>
            <a:rPr lang="zh-TW" altLang="en-US" dirty="0" smtClean="0"/>
            <a:t>宗旨五</a:t>
          </a:r>
          <a:endParaRPr lang="zh-TW" altLang="en-US" dirty="0"/>
        </a:p>
      </dgm:t>
    </dgm:pt>
    <dgm:pt modelId="{E203C15E-3674-43CA-8179-F08E410BAB7D}" type="parTrans" cxnId="{95ED16A7-22A2-43D8-AE73-F7F0869C4F36}">
      <dgm:prSet/>
      <dgm:spPr/>
      <dgm:t>
        <a:bodyPr/>
        <a:lstStyle/>
        <a:p>
          <a:endParaRPr lang="zh-TW" altLang="en-US"/>
        </a:p>
      </dgm:t>
    </dgm:pt>
    <dgm:pt modelId="{E7199E5C-3038-4544-B096-D085E2F14C16}" type="sibTrans" cxnId="{95ED16A7-22A2-43D8-AE73-F7F0869C4F36}">
      <dgm:prSet/>
      <dgm:spPr/>
      <dgm:t>
        <a:bodyPr/>
        <a:lstStyle/>
        <a:p>
          <a:endParaRPr lang="zh-TW" altLang="en-US"/>
        </a:p>
      </dgm:t>
    </dgm:pt>
    <dgm:pt modelId="{459F7A88-0F1F-49E4-A19F-8E7A703159AC}">
      <dgm:prSet phldrT="[文字]"/>
      <dgm:spPr/>
      <dgm:t>
        <a:bodyPr/>
        <a:lstStyle/>
        <a:p>
          <a:r>
            <a:rPr lang="zh-TW" altLang="en-US" dirty="0" smtClean="0"/>
            <a:t>宗旨四</a:t>
          </a:r>
          <a:endParaRPr lang="zh-TW" altLang="en-US" dirty="0"/>
        </a:p>
      </dgm:t>
    </dgm:pt>
    <dgm:pt modelId="{946BE7CB-4A0F-496A-9AF7-EE2E1485EB66}" type="parTrans" cxnId="{6469C31E-C2F9-494F-B817-22159DD9411A}">
      <dgm:prSet/>
      <dgm:spPr/>
      <dgm:t>
        <a:bodyPr/>
        <a:lstStyle/>
        <a:p>
          <a:endParaRPr lang="zh-TW" altLang="en-US"/>
        </a:p>
      </dgm:t>
    </dgm:pt>
    <dgm:pt modelId="{952CAD9F-6B99-4E1E-90B6-B23BBF637C2B}" type="sibTrans" cxnId="{6469C31E-C2F9-494F-B817-22159DD9411A}">
      <dgm:prSet/>
      <dgm:spPr/>
      <dgm:t>
        <a:bodyPr/>
        <a:lstStyle/>
        <a:p>
          <a:endParaRPr lang="zh-TW" altLang="en-US"/>
        </a:p>
      </dgm:t>
    </dgm:pt>
    <dgm:pt modelId="{58455C78-6DC1-40D0-B795-79A7EB7CB032}" type="pres">
      <dgm:prSet presAssocID="{B8BD65B9-FD80-43DB-AC9A-21606DDD696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7D3D370-CD16-40BD-949E-EE2E8F35547C}" type="pres">
      <dgm:prSet presAssocID="{B8BD65B9-FD80-43DB-AC9A-21606DDD6967}" presName="cycle" presStyleCnt="0"/>
      <dgm:spPr/>
    </dgm:pt>
    <dgm:pt modelId="{AC41A11A-61A5-4925-A498-FDF593606A1B}" type="pres">
      <dgm:prSet presAssocID="{B8BD65B9-FD80-43DB-AC9A-21606DDD6967}" presName="centerShape" presStyleCnt="0"/>
      <dgm:spPr/>
    </dgm:pt>
    <dgm:pt modelId="{F5E74744-42C0-49FC-A42B-506C88B42012}" type="pres">
      <dgm:prSet presAssocID="{B8BD65B9-FD80-43DB-AC9A-21606DDD6967}" presName="connSite" presStyleLbl="node1" presStyleIdx="0" presStyleCnt="6"/>
      <dgm:spPr/>
    </dgm:pt>
    <dgm:pt modelId="{11E7DA1C-D398-46CB-AABF-35CFD052B426}" type="pres">
      <dgm:prSet presAssocID="{B8BD65B9-FD80-43DB-AC9A-21606DDD6967}" presName="visible" presStyleLbl="node1" presStyleIdx="0" presStyleCnt="6" custScaleX="140273" custScaleY="123365" custLinFactNeighborX="-48303" custLinFactNeighborY="7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9DB5768-0435-4EE0-B46B-D2E425738FFF}" type="pres">
      <dgm:prSet presAssocID="{3AB1E9B7-DD99-4F2E-84EF-42DC2273E959}" presName="Name25" presStyleLbl="parChTrans1D1" presStyleIdx="0" presStyleCnt="5"/>
      <dgm:spPr/>
      <dgm:t>
        <a:bodyPr/>
        <a:lstStyle/>
        <a:p>
          <a:endParaRPr lang="zh-TW" altLang="en-US"/>
        </a:p>
      </dgm:t>
    </dgm:pt>
    <dgm:pt modelId="{A5A41832-BF74-4B14-ACE3-B5D17954CFC4}" type="pres">
      <dgm:prSet presAssocID="{50616D15-881F-4A9C-8ABE-D56E6D0D57D5}" presName="node" presStyleCnt="0"/>
      <dgm:spPr/>
    </dgm:pt>
    <dgm:pt modelId="{47018D9B-A7A3-4B3E-8ED7-362C9F8AEE95}" type="pres">
      <dgm:prSet presAssocID="{50616D15-881F-4A9C-8ABE-D56E6D0D57D5}" presName="parentNode" presStyleLbl="node1" presStyleIdx="1" presStyleCnt="6" custScaleX="147776" custScaleY="88062" custLinFactNeighborX="-72445" custLinFactNeighborY="-952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5DC4FB-F5A4-42FF-B65D-A8F014667D46}" type="pres">
      <dgm:prSet presAssocID="{50616D15-881F-4A9C-8ABE-D56E6D0D57D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CA9CF9-F0B6-4381-A3D6-0E14CB94F467}" type="pres">
      <dgm:prSet presAssocID="{50DBA41D-1AB0-4B7D-AE4B-02A42CAEF597}" presName="Name25" presStyleLbl="parChTrans1D1" presStyleIdx="1" presStyleCnt="5"/>
      <dgm:spPr/>
      <dgm:t>
        <a:bodyPr/>
        <a:lstStyle/>
        <a:p>
          <a:endParaRPr lang="zh-TW" altLang="en-US"/>
        </a:p>
      </dgm:t>
    </dgm:pt>
    <dgm:pt modelId="{81471442-0A21-4F45-B1DD-7B5965E4EB87}" type="pres">
      <dgm:prSet presAssocID="{83AFA6B7-AFC6-417F-A8F3-2EAA134383A4}" presName="node" presStyleCnt="0"/>
      <dgm:spPr/>
    </dgm:pt>
    <dgm:pt modelId="{22335F8D-9E7E-4A54-A469-087C62FE9DD8}" type="pres">
      <dgm:prSet presAssocID="{83AFA6B7-AFC6-417F-A8F3-2EAA134383A4}" presName="parentNode" presStyleLbl="node1" presStyleIdx="2" presStyleCnt="6" custScaleX="138518" custScaleY="95560" custLinFactNeighborX="-15576" custLinFactNeighborY="-51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0243AD-AE4B-45DA-8052-8E55EB6C067F}" type="pres">
      <dgm:prSet presAssocID="{83AFA6B7-AFC6-417F-A8F3-2EAA134383A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3DC41D-0C51-4348-A2A5-177EA20A1CB8}" type="pres">
      <dgm:prSet presAssocID="{3D180A35-40D1-4682-BD5C-C6861B61C403}" presName="Name25" presStyleLbl="parChTrans1D1" presStyleIdx="2" presStyleCnt="5"/>
      <dgm:spPr/>
      <dgm:t>
        <a:bodyPr/>
        <a:lstStyle/>
        <a:p>
          <a:endParaRPr lang="zh-TW" altLang="en-US"/>
        </a:p>
      </dgm:t>
    </dgm:pt>
    <dgm:pt modelId="{95AB78B9-4710-4AEE-90E7-FAEECD114E76}" type="pres">
      <dgm:prSet presAssocID="{C9807CCC-38CE-4501-822A-451C5CC386C1}" presName="node" presStyleCnt="0"/>
      <dgm:spPr/>
    </dgm:pt>
    <dgm:pt modelId="{10203A6E-3AA2-4CE2-96C2-7AD42D8FF284}" type="pres">
      <dgm:prSet presAssocID="{C9807CCC-38CE-4501-822A-451C5CC386C1}" presName="parentNode" presStyleLbl="node1" presStyleIdx="3" presStyleCnt="6" custScaleX="135819" custScaleY="90663" custLinFactNeighborX="-46070" custLinFactNeighborY="-649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2669CB-DA89-4A9A-84F2-C01FC000FEF4}" type="pres">
      <dgm:prSet presAssocID="{C9807CCC-38CE-4501-822A-451C5CC386C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621AE2-85B4-4E10-B54C-6910409F2E3F}" type="pres">
      <dgm:prSet presAssocID="{946BE7CB-4A0F-496A-9AF7-EE2E1485EB66}" presName="Name25" presStyleLbl="parChTrans1D1" presStyleIdx="3" presStyleCnt="5"/>
      <dgm:spPr/>
      <dgm:t>
        <a:bodyPr/>
        <a:lstStyle/>
        <a:p>
          <a:endParaRPr lang="zh-TW" altLang="en-US"/>
        </a:p>
      </dgm:t>
    </dgm:pt>
    <dgm:pt modelId="{80C4A36D-E77E-44CE-B7ED-F9C0A5B6E566}" type="pres">
      <dgm:prSet presAssocID="{459F7A88-0F1F-49E4-A19F-8E7A703159AC}" presName="node" presStyleCnt="0"/>
      <dgm:spPr/>
    </dgm:pt>
    <dgm:pt modelId="{0A28A6E2-5465-4102-85DC-3BB0C59C7B8A}" type="pres">
      <dgm:prSet presAssocID="{459F7A88-0F1F-49E4-A19F-8E7A703159AC}" presName="parentNode" presStyleLbl="node1" presStyleIdx="4" presStyleCnt="6" custScaleX="13242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6D0ED7-C136-437E-8178-FA603EF8CFDA}" type="pres">
      <dgm:prSet presAssocID="{459F7A88-0F1F-49E4-A19F-8E7A703159AC}" presName="childNode" presStyleLbl="revTx" presStyleIdx="0" presStyleCnt="0">
        <dgm:presLayoutVars>
          <dgm:bulletEnabled val="1"/>
        </dgm:presLayoutVars>
      </dgm:prSet>
      <dgm:spPr/>
    </dgm:pt>
    <dgm:pt modelId="{2E7FE9D7-E167-4BD0-9D1D-2361A35300F7}" type="pres">
      <dgm:prSet presAssocID="{E203C15E-3674-43CA-8179-F08E410BAB7D}" presName="Name25" presStyleLbl="parChTrans1D1" presStyleIdx="4" presStyleCnt="5"/>
      <dgm:spPr/>
      <dgm:t>
        <a:bodyPr/>
        <a:lstStyle/>
        <a:p>
          <a:endParaRPr lang="zh-TW" altLang="en-US"/>
        </a:p>
      </dgm:t>
    </dgm:pt>
    <dgm:pt modelId="{21356249-2F9F-4F24-9C00-54FB16A6A7F0}" type="pres">
      <dgm:prSet presAssocID="{EE107CF9-D3EC-498B-94B6-12C29049D794}" presName="node" presStyleCnt="0"/>
      <dgm:spPr/>
    </dgm:pt>
    <dgm:pt modelId="{DCB2CF44-541A-40A0-918E-36541FC09307}" type="pres">
      <dgm:prSet presAssocID="{EE107CF9-D3EC-498B-94B6-12C29049D794}" presName="parentNode" presStyleLbl="node1" presStyleIdx="5" presStyleCnt="6" custScaleX="131319" custScaleY="8857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9DB841-EB9C-4812-A74E-E3A0FA65C81A}" type="pres">
      <dgm:prSet presAssocID="{EE107CF9-D3EC-498B-94B6-12C29049D79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C5451D4-8731-45FC-8E69-3E4D133BEDC2}" type="presOf" srcId="{B8BD65B9-FD80-43DB-AC9A-21606DDD6967}" destId="{58455C78-6DC1-40D0-B795-79A7EB7CB032}" srcOrd="0" destOrd="0" presId="urn:microsoft.com/office/officeart/2005/8/layout/radial2"/>
    <dgm:cxn modelId="{D3AD5E71-4824-4B7A-AD8B-9C506ACF3511}" type="presOf" srcId="{E203C15E-3674-43CA-8179-F08E410BAB7D}" destId="{2E7FE9D7-E167-4BD0-9D1D-2361A35300F7}" srcOrd="0" destOrd="0" presId="urn:microsoft.com/office/officeart/2005/8/layout/radial2"/>
    <dgm:cxn modelId="{95ED16A7-22A2-43D8-AE73-F7F0869C4F36}" srcId="{B8BD65B9-FD80-43DB-AC9A-21606DDD6967}" destId="{EE107CF9-D3EC-498B-94B6-12C29049D794}" srcOrd="4" destOrd="0" parTransId="{E203C15E-3674-43CA-8179-F08E410BAB7D}" sibTransId="{E7199E5C-3038-4544-B096-D085E2F14C16}"/>
    <dgm:cxn modelId="{7D29C321-5156-4F7B-92BD-B38B9B27BE6D}" type="presOf" srcId="{50DBA41D-1AB0-4B7D-AE4B-02A42CAEF597}" destId="{C5CA9CF9-F0B6-4381-A3D6-0E14CB94F467}" srcOrd="0" destOrd="0" presId="urn:microsoft.com/office/officeart/2005/8/layout/radial2"/>
    <dgm:cxn modelId="{7704313B-7FD6-4E2E-98B1-22676F2931FA}" type="presOf" srcId="{946BE7CB-4A0F-496A-9AF7-EE2E1485EB66}" destId="{07621AE2-85B4-4E10-B54C-6910409F2E3F}" srcOrd="0" destOrd="0" presId="urn:microsoft.com/office/officeart/2005/8/layout/radial2"/>
    <dgm:cxn modelId="{E70B56BB-8770-473C-B93F-700A4B0EFF15}" srcId="{B8BD65B9-FD80-43DB-AC9A-21606DDD6967}" destId="{50616D15-881F-4A9C-8ABE-D56E6D0D57D5}" srcOrd="0" destOrd="0" parTransId="{3AB1E9B7-DD99-4F2E-84EF-42DC2273E959}" sibTransId="{27E31D00-9DFF-45A6-B822-E0BC3524BC25}"/>
    <dgm:cxn modelId="{909FE254-C172-4E3A-AFB7-7FA1326CCAA8}" type="presOf" srcId="{3AB1E9B7-DD99-4F2E-84EF-42DC2273E959}" destId="{69DB5768-0435-4EE0-B46B-D2E425738FFF}" srcOrd="0" destOrd="0" presId="urn:microsoft.com/office/officeart/2005/8/layout/radial2"/>
    <dgm:cxn modelId="{B435F91F-2DF2-4549-B024-4EAF41043A50}" srcId="{B8BD65B9-FD80-43DB-AC9A-21606DDD6967}" destId="{C9807CCC-38CE-4501-822A-451C5CC386C1}" srcOrd="2" destOrd="0" parTransId="{3D180A35-40D1-4682-BD5C-C6861B61C403}" sibTransId="{3E2265DC-D773-4074-A32F-CD43EF0A09F0}"/>
    <dgm:cxn modelId="{8F3F71F3-BB7F-48C1-A0BE-8819370AA0A3}" type="presOf" srcId="{50616D15-881F-4A9C-8ABE-D56E6D0D57D5}" destId="{47018D9B-A7A3-4B3E-8ED7-362C9F8AEE95}" srcOrd="0" destOrd="0" presId="urn:microsoft.com/office/officeart/2005/8/layout/radial2"/>
    <dgm:cxn modelId="{3244FE16-7181-49ED-814A-EE41206A961A}" type="presOf" srcId="{3D180A35-40D1-4682-BD5C-C6861B61C403}" destId="{C13DC41D-0C51-4348-A2A5-177EA20A1CB8}" srcOrd="0" destOrd="0" presId="urn:microsoft.com/office/officeart/2005/8/layout/radial2"/>
    <dgm:cxn modelId="{43564717-A8CA-4BD5-B288-1415CB09398E}" type="presOf" srcId="{459F7A88-0F1F-49E4-A19F-8E7A703159AC}" destId="{0A28A6E2-5465-4102-85DC-3BB0C59C7B8A}" srcOrd="0" destOrd="0" presId="urn:microsoft.com/office/officeart/2005/8/layout/radial2"/>
    <dgm:cxn modelId="{CF134097-A728-4451-A3FC-702E6BB920CD}" srcId="{B8BD65B9-FD80-43DB-AC9A-21606DDD6967}" destId="{83AFA6B7-AFC6-417F-A8F3-2EAA134383A4}" srcOrd="1" destOrd="0" parTransId="{50DBA41D-1AB0-4B7D-AE4B-02A42CAEF597}" sibTransId="{FCD95033-ABBF-4725-9B1D-FE1DA4FE5517}"/>
    <dgm:cxn modelId="{6469C31E-C2F9-494F-B817-22159DD9411A}" srcId="{B8BD65B9-FD80-43DB-AC9A-21606DDD6967}" destId="{459F7A88-0F1F-49E4-A19F-8E7A703159AC}" srcOrd="3" destOrd="0" parTransId="{946BE7CB-4A0F-496A-9AF7-EE2E1485EB66}" sibTransId="{952CAD9F-6B99-4E1E-90B6-B23BBF637C2B}"/>
    <dgm:cxn modelId="{C3C7A35D-BF26-4ED8-9AD9-2A3D9409B117}" type="presOf" srcId="{EE107CF9-D3EC-498B-94B6-12C29049D794}" destId="{DCB2CF44-541A-40A0-918E-36541FC09307}" srcOrd="0" destOrd="0" presId="urn:microsoft.com/office/officeart/2005/8/layout/radial2"/>
    <dgm:cxn modelId="{6B07D224-56B9-4A24-BA0E-1D33EE88CA17}" type="presOf" srcId="{83AFA6B7-AFC6-417F-A8F3-2EAA134383A4}" destId="{22335F8D-9E7E-4A54-A469-087C62FE9DD8}" srcOrd="0" destOrd="0" presId="urn:microsoft.com/office/officeart/2005/8/layout/radial2"/>
    <dgm:cxn modelId="{6DB5D563-ADFB-4E85-B783-EDB469504B4B}" type="presOf" srcId="{C9807CCC-38CE-4501-822A-451C5CC386C1}" destId="{10203A6E-3AA2-4CE2-96C2-7AD42D8FF284}" srcOrd="0" destOrd="0" presId="urn:microsoft.com/office/officeart/2005/8/layout/radial2"/>
    <dgm:cxn modelId="{2DE3D193-9D9B-420C-B1F2-AAF626A53947}" type="presParOf" srcId="{58455C78-6DC1-40D0-B795-79A7EB7CB032}" destId="{87D3D370-CD16-40BD-949E-EE2E8F35547C}" srcOrd="0" destOrd="0" presId="urn:microsoft.com/office/officeart/2005/8/layout/radial2"/>
    <dgm:cxn modelId="{ED454ED5-9681-42B3-B3C8-8A813395C945}" type="presParOf" srcId="{87D3D370-CD16-40BD-949E-EE2E8F35547C}" destId="{AC41A11A-61A5-4925-A498-FDF593606A1B}" srcOrd="0" destOrd="0" presId="urn:microsoft.com/office/officeart/2005/8/layout/radial2"/>
    <dgm:cxn modelId="{440714C1-F9BF-4813-A986-137EFA3B4590}" type="presParOf" srcId="{AC41A11A-61A5-4925-A498-FDF593606A1B}" destId="{F5E74744-42C0-49FC-A42B-506C88B42012}" srcOrd="0" destOrd="0" presId="urn:microsoft.com/office/officeart/2005/8/layout/radial2"/>
    <dgm:cxn modelId="{B98AC1F5-B972-4262-8AF1-B0E969085DD5}" type="presParOf" srcId="{AC41A11A-61A5-4925-A498-FDF593606A1B}" destId="{11E7DA1C-D398-46CB-AABF-35CFD052B426}" srcOrd="1" destOrd="0" presId="urn:microsoft.com/office/officeart/2005/8/layout/radial2"/>
    <dgm:cxn modelId="{5D94E7C5-D323-4CAB-AD0F-26E803585117}" type="presParOf" srcId="{87D3D370-CD16-40BD-949E-EE2E8F35547C}" destId="{69DB5768-0435-4EE0-B46B-D2E425738FFF}" srcOrd="1" destOrd="0" presId="urn:microsoft.com/office/officeart/2005/8/layout/radial2"/>
    <dgm:cxn modelId="{17A2DE01-466F-426F-8A27-D971A262F17A}" type="presParOf" srcId="{87D3D370-CD16-40BD-949E-EE2E8F35547C}" destId="{A5A41832-BF74-4B14-ACE3-B5D17954CFC4}" srcOrd="2" destOrd="0" presId="urn:microsoft.com/office/officeart/2005/8/layout/radial2"/>
    <dgm:cxn modelId="{54E8F101-48D0-4A77-9EEF-31B624C87B93}" type="presParOf" srcId="{A5A41832-BF74-4B14-ACE3-B5D17954CFC4}" destId="{47018D9B-A7A3-4B3E-8ED7-362C9F8AEE95}" srcOrd="0" destOrd="0" presId="urn:microsoft.com/office/officeart/2005/8/layout/radial2"/>
    <dgm:cxn modelId="{0A774C39-48D1-48AF-885A-2563914F3D4B}" type="presParOf" srcId="{A5A41832-BF74-4B14-ACE3-B5D17954CFC4}" destId="{145DC4FB-F5A4-42FF-B65D-A8F014667D46}" srcOrd="1" destOrd="0" presId="urn:microsoft.com/office/officeart/2005/8/layout/radial2"/>
    <dgm:cxn modelId="{389D4D5C-9F48-4DB4-81B4-F6EB204780E4}" type="presParOf" srcId="{87D3D370-CD16-40BD-949E-EE2E8F35547C}" destId="{C5CA9CF9-F0B6-4381-A3D6-0E14CB94F467}" srcOrd="3" destOrd="0" presId="urn:microsoft.com/office/officeart/2005/8/layout/radial2"/>
    <dgm:cxn modelId="{FB51DCD6-135F-46BD-9F29-4D34230FD5E8}" type="presParOf" srcId="{87D3D370-CD16-40BD-949E-EE2E8F35547C}" destId="{81471442-0A21-4F45-B1DD-7B5965E4EB87}" srcOrd="4" destOrd="0" presId="urn:microsoft.com/office/officeart/2005/8/layout/radial2"/>
    <dgm:cxn modelId="{9BC54339-3FEE-4189-AC4A-F0260031A5CB}" type="presParOf" srcId="{81471442-0A21-4F45-B1DD-7B5965E4EB87}" destId="{22335F8D-9E7E-4A54-A469-087C62FE9DD8}" srcOrd="0" destOrd="0" presId="urn:microsoft.com/office/officeart/2005/8/layout/radial2"/>
    <dgm:cxn modelId="{80FC46C0-3B8B-4016-A46A-867816CE714B}" type="presParOf" srcId="{81471442-0A21-4F45-B1DD-7B5965E4EB87}" destId="{510243AD-AE4B-45DA-8052-8E55EB6C067F}" srcOrd="1" destOrd="0" presId="urn:microsoft.com/office/officeart/2005/8/layout/radial2"/>
    <dgm:cxn modelId="{688FFEF0-3A3D-4751-AAC4-CDD7E1AD6E2B}" type="presParOf" srcId="{87D3D370-CD16-40BD-949E-EE2E8F35547C}" destId="{C13DC41D-0C51-4348-A2A5-177EA20A1CB8}" srcOrd="5" destOrd="0" presId="urn:microsoft.com/office/officeart/2005/8/layout/radial2"/>
    <dgm:cxn modelId="{8E4F2D18-FC31-46D6-9036-312DCCEF1D21}" type="presParOf" srcId="{87D3D370-CD16-40BD-949E-EE2E8F35547C}" destId="{95AB78B9-4710-4AEE-90E7-FAEECD114E76}" srcOrd="6" destOrd="0" presId="urn:microsoft.com/office/officeart/2005/8/layout/radial2"/>
    <dgm:cxn modelId="{2492A32E-29BA-42F5-941B-110428164480}" type="presParOf" srcId="{95AB78B9-4710-4AEE-90E7-FAEECD114E76}" destId="{10203A6E-3AA2-4CE2-96C2-7AD42D8FF284}" srcOrd="0" destOrd="0" presId="urn:microsoft.com/office/officeart/2005/8/layout/radial2"/>
    <dgm:cxn modelId="{B146A0C7-2603-40B6-9126-A3992362D10B}" type="presParOf" srcId="{95AB78B9-4710-4AEE-90E7-FAEECD114E76}" destId="{F22669CB-DA89-4A9A-84F2-C01FC000FEF4}" srcOrd="1" destOrd="0" presId="urn:microsoft.com/office/officeart/2005/8/layout/radial2"/>
    <dgm:cxn modelId="{586348F2-2C1D-4568-9445-2AF1C54640D1}" type="presParOf" srcId="{87D3D370-CD16-40BD-949E-EE2E8F35547C}" destId="{07621AE2-85B4-4E10-B54C-6910409F2E3F}" srcOrd="7" destOrd="0" presId="urn:microsoft.com/office/officeart/2005/8/layout/radial2"/>
    <dgm:cxn modelId="{69EA6680-315C-4416-850D-B317546D2380}" type="presParOf" srcId="{87D3D370-CD16-40BD-949E-EE2E8F35547C}" destId="{80C4A36D-E77E-44CE-B7ED-F9C0A5B6E566}" srcOrd="8" destOrd="0" presId="urn:microsoft.com/office/officeart/2005/8/layout/radial2"/>
    <dgm:cxn modelId="{C8E991C7-C4FF-4FEF-9D07-5C4BBA99EBA5}" type="presParOf" srcId="{80C4A36D-E77E-44CE-B7ED-F9C0A5B6E566}" destId="{0A28A6E2-5465-4102-85DC-3BB0C59C7B8A}" srcOrd="0" destOrd="0" presId="urn:microsoft.com/office/officeart/2005/8/layout/radial2"/>
    <dgm:cxn modelId="{36CEAA94-6421-4429-A25F-15A009200AFD}" type="presParOf" srcId="{80C4A36D-E77E-44CE-B7ED-F9C0A5B6E566}" destId="{EA6D0ED7-C136-437E-8178-FA603EF8CFDA}" srcOrd="1" destOrd="0" presId="urn:microsoft.com/office/officeart/2005/8/layout/radial2"/>
    <dgm:cxn modelId="{E64C74D3-7298-463D-BBB4-D04A6B85BC0F}" type="presParOf" srcId="{87D3D370-CD16-40BD-949E-EE2E8F35547C}" destId="{2E7FE9D7-E167-4BD0-9D1D-2361A35300F7}" srcOrd="9" destOrd="0" presId="urn:microsoft.com/office/officeart/2005/8/layout/radial2"/>
    <dgm:cxn modelId="{0F3EB529-672E-4567-973D-C85DC2A4220F}" type="presParOf" srcId="{87D3D370-CD16-40BD-949E-EE2E8F35547C}" destId="{21356249-2F9F-4F24-9C00-54FB16A6A7F0}" srcOrd="10" destOrd="0" presId="urn:microsoft.com/office/officeart/2005/8/layout/radial2"/>
    <dgm:cxn modelId="{ADFFE0C4-53B4-47B8-AF66-800D32ED20E8}" type="presParOf" srcId="{21356249-2F9F-4F24-9C00-54FB16A6A7F0}" destId="{DCB2CF44-541A-40A0-918E-36541FC09307}" srcOrd="0" destOrd="0" presId="urn:microsoft.com/office/officeart/2005/8/layout/radial2"/>
    <dgm:cxn modelId="{81DEB125-C8B4-4FB8-85F8-705C50F87540}" type="presParOf" srcId="{21356249-2F9F-4F24-9C00-54FB16A6A7F0}" destId="{779DB841-EB9C-4812-A74E-E3A0FA65C81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F5CFE-064B-4715-AF52-FD74F307A2D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9A603BC-5D46-4A1C-95FE-73E6CFCAF03D}">
      <dgm:prSet phldrT="[文字]"/>
      <dgm:spPr/>
      <dgm:t>
        <a:bodyPr/>
        <a:lstStyle/>
        <a:p>
          <a:r>
            <a:rPr lang="zh-TW" altLang="en-US" dirty="0" smtClean="0"/>
            <a:t>舟濟協會</a:t>
          </a:r>
          <a:endParaRPr lang="zh-TW" altLang="en-US" dirty="0"/>
        </a:p>
      </dgm:t>
    </dgm:pt>
    <dgm:pt modelId="{FA104B28-EF3B-4A70-8821-11C8FEAF09B3}" type="parTrans" cxnId="{1D230F2F-A3AE-4962-90A8-E4FBFD027D92}">
      <dgm:prSet/>
      <dgm:spPr/>
      <dgm:t>
        <a:bodyPr/>
        <a:lstStyle/>
        <a:p>
          <a:endParaRPr lang="zh-TW" altLang="en-US"/>
        </a:p>
      </dgm:t>
    </dgm:pt>
    <dgm:pt modelId="{EBC55E19-70BA-429D-8F46-EAC583DF33ED}" type="sibTrans" cxnId="{1D230F2F-A3AE-4962-90A8-E4FBFD027D92}">
      <dgm:prSet/>
      <dgm:spPr/>
      <dgm:t>
        <a:bodyPr/>
        <a:lstStyle/>
        <a:p>
          <a:endParaRPr lang="zh-TW" altLang="en-US"/>
        </a:p>
      </dgm:t>
    </dgm:pt>
    <dgm:pt modelId="{0D57386F-5F37-43F5-AE5E-B096A284B19B}">
      <dgm:prSet phldrT="[文字]" custT="1"/>
      <dgm:spPr>
        <a:solidFill>
          <a:srgbClr val="FBCC47"/>
        </a:solidFill>
      </dgm:spPr>
      <dgm:t>
        <a:bodyPr/>
        <a:lstStyle/>
        <a:p>
          <a:r>
            <a:rPr lang="zh-TW" altLang="en-US" sz="2800" dirty="0" smtClean="0"/>
            <a:t>中低收入戶</a:t>
          </a:r>
          <a:endParaRPr lang="zh-TW" altLang="en-US" sz="2800" dirty="0"/>
        </a:p>
      </dgm:t>
    </dgm:pt>
    <dgm:pt modelId="{AA1D2AC8-8610-4828-A04E-1122F32E1095}" type="parTrans" cxnId="{016717AA-F936-4DE7-997E-179B716DB9AC}">
      <dgm:prSet/>
      <dgm:spPr/>
      <dgm:t>
        <a:bodyPr/>
        <a:lstStyle/>
        <a:p>
          <a:endParaRPr lang="zh-TW" altLang="en-US"/>
        </a:p>
      </dgm:t>
    </dgm:pt>
    <dgm:pt modelId="{0C47CC28-0B84-4086-9F5F-0CD057C2B42B}" type="sibTrans" cxnId="{016717AA-F936-4DE7-997E-179B716DB9AC}">
      <dgm:prSet/>
      <dgm:spPr/>
      <dgm:t>
        <a:bodyPr/>
        <a:lstStyle/>
        <a:p>
          <a:endParaRPr lang="zh-TW" altLang="en-US"/>
        </a:p>
      </dgm:t>
    </dgm:pt>
    <dgm:pt modelId="{F6B72D17-35E9-471C-A61C-864EA4F89FC6}">
      <dgm:prSet phldrT="[文字]" custT="1"/>
      <dgm:spPr>
        <a:solidFill>
          <a:srgbClr val="A87D04"/>
        </a:solidFill>
      </dgm:spPr>
      <dgm:t>
        <a:bodyPr/>
        <a:lstStyle/>
        <a:p>
          <a:r>
            <a:rPr lang="zh-TW" altLang="en-US" sz="2800" dirty="0" smtClean="0"/>
            <a:t>里長</a:t>
          </a:r>
          <a:endParaRPr lang="zh-TW" altLang="en-US" sz="2800" dirty="0"/>
        </a:p>
      </dgm:t>
    </dgm:pt>
    <dgm:pt modelId="{8E016BD2-47E8-41B6-ACCF-9C98BE306BFA}" type="parTrans" cxnId="{355E5F91-339C-4FCA-90C8-3C37B90F4D93}">
      <dgm:prSet/>
      <dgm:spPr/>
      <dgm:t>
        <a:bodyPr/>
        <a:lstStyle/>
        <a:p>
          <a:endParaRPr lang="zh-TW" altLang="en-US"/>
        </a:p>
      </dgm:t>
    </dgm:pt>
    <dgm:pt modelId="{ADA0C0D4-3071-47E0-85C5-05BE00922548}" type="sibTrans" cxnId="{355E5F91-339C-4FCA-90C8-3C37B90F4D93}">
      <dgm:prSet/>
      <dgm:spPr/>
      <dgm:t>
        <a:bodyPr/>
        <a:lstStyle/>
        <a:p>
          <a:endParaRPr lang="zh-TW" altLang="en-US"/>
        </a:p>
      </dgm:t>
    </dgm:pt>
    <dgm:pt modelId="{F1B99631-BE34-45C2-B3AE-0B2AF41973F2}" type="pres">
      <dgm:prSet presAssocID="{6B9F5CFE-064B-4715-AF52-FD74F307A2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5064F7-24E9-4BCE-AC08-8153163C683D}" type="pres">
      <dgm:prSet presAssocID="{C9A603BC-5D46-4A1C-95FE-73E6CFCAF03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0A18C-20C1-48DB-B120-27C9BDB41400}" type="pres">
      <dgm:prSet presAssocID="{C9A603BC-5D46-4A1C-95FE-73E6CFCAF03D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CC5F0879-AC00-4EBB-819D-057CEF66DAAE}" type="pres">
      <dgm:prSet presAssocID="{C9A603BC-5D46-4A1C-95FE-73E6CFCAF03D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E2695631-0E7A-4F37-B3AA-75C1724BAAB7}" type="pres">
      <dgm:prSet presAssocID="{0D57386F-5F37-43F5-AE5E-B096A284B19B}" presName="gear2" presStyleLbl="node1" presStyleIdx="1" presStyleCnt="3" custScaleX="109444" custScaleY="1092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D8E54E-DA68-4597-A2F3-EA4ADF27514C}" type="pres">
      <dgm:prSet presAssocID="{0D57386F-5F37-43F5-AE5E-B096A284B19B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4B0DD2B6-87BF-42C4-AE73-FDBDE05D3F4D}" type="pres">
      <dgm:prSet presAssocID="{0D57386F-5F37-43F5-AE5E-B096A284B19B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3361FFEC-F4D4-4EDA-AB41-6C3FFD6195D1}" type="pres">
      <dgm:prSet presAssocID="{F6B72D17-35E9-471C-A61C-864EA4F89FC6}" presName="gear3" presStyleLbl="node1" presStyleIdx="2" presStyleCnt="3" custLinFactNeighborX="-5059" custLinFactNeighborY="-3307"/>
      <dgm:spPr/>
      <dgm:t>
        <a:bodyPr/>
        <a:lstStyle/>
        <a:p>
          <a:endParaRPr lang="zh-TW" altLang="en-US"/>
        </a:p>
      </dgm:t>
    </dgm:pt>
    <dgm:pt modelId="{14000B18-7C58-448B-A675-1B4A968F15B1}" type="pres">
      <dgm:prSet presAssocID="{F6B72D17-35E9-471C-A61C-864EA4F89FC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3E172D-8E82-4711-BB9E-5954D686CEC0}" type="pres">
      <dgm:prSet presAssocID="{F6B72D17-35E9-471C-A61C-864EA4F89FC6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59D2C196-179C-4671-882A-802594B5851D}" type="pres">
      <dgm:prSet presAssocID="{F6B72D17-35E9-471C-A61C-864EA4F89FC6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3861F37C-349F-4C60-9934-61A1251D7055}" type="pres">
      <dgm:prSet presAssocID="{EBC55E19-70BA-429D-8F46-EAC583DF33ED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4762D928-A55F-4285-99BB-D9E8AD7EFD09}" type="pres">
      <dgm:prSet presAssocID="{0C47CC28-0B84-4086-9F5F-0CD057C2B42B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E0843A2E-26E3-4E5A-A0AB-C99A3AB2769B}" type="pres">
      <dgm:prSet presAssocID="{ADA0C0D4-3071-47E0-85C5-05BE00922548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798CA55D-A4CB-44B9-973B-AD414CFEC120}" type="presOf" srcId="{0D57386F-5F37-43F5-AE5E-B096A284B19B}" destId="{E2695631-0E7A-4F37-B3AA-75C1724BAAB7}" srcOrd="0" destOrd="0" presId="urn:microsoft.com/office/officeart/2005/8/layout/gear1"/>
    <dgm:cxn modelId="{F9D9825F-9037-447D-BD95-BBB1D5FFD934}" type="presOf" srcId="{EBC55E19-70BA-429D-8F46-EAC583DF33ED}" destId="{3861F37C-349F-4C60-9934-61A1251D7055}" srcOrd="0" destOrd="0" presId="urn:microsoft.com/office/officeart/2005/8/layout/gear1"/>
    <dgm:cxn modelId="{7724B711-0F6C-49C1-95ED-AAA7CC65C0BD}" type="presOf" srcId="{F6B72D17-35E9-471C-A61C-864EA4F89FC6}" destId="{3361FFEC-F4D4-4EDA-AB41-6C3FFD6195D1}" srcOrd="0" destOrd="0" presId="urn:microsoft.com/office/officeart/2005/8/layout/gear1"/>
    <dgm:cxn modelId="{F532A7A3-D4D3-4C14-904F-3712B8CFC6F0}" type="presOf" srcId="{C9A603BC-5D46-4A1C-95FE-73E6CFCAF03D}" destId="{875064F7-24E9-4BCE-AC08-8153163C683D}" srcOrd="0" destOrd="0" presId="urn:microsoft.com/office/officeart/2005/8/layout/gear1"/>
    <dgm:cxn modelId="{276B5CF5-96C5-4693-8C1D-3D8E4E87EEB0}" type="presOf" srcId="{F6B72D17-35E9-471C-A61C-864EA4F89FC6}" destId="{983E172D-8E82-4711-BB9E-5954D686CEC0}" srcOrd="2" destOrd="0" presId="urn:microsoft.com/office/officeart/2005/8/layout/gear1"/>
    <dgm:cxn modelId="{E70E9578-A5F5-4EB5-9AB0-A485203249AE}" type="presOf" srcId="{F6B72D17-35E9-471C-A61C-864EA4F89FC6}" destId="{14000B18-7C58-448B-A675-1B4A968F15B1}" srcOrd="1" destOrd="0" presId="urn:microsoft.com/office/officeart/2005/8/layout/gear1"/>
    <dgm:cxn modelId="{D662A498-039D-4BAD-A8B8-FBC8F5F1BA6F}" type="presOf" srcId="{0D57386F-5F37-43F5-AE5E-B096A284B19B}" destId="{44D8E54E-DA68-4597-A2F3-EA4ADF27514C}" srcOrd="1" destOrd="0" presId="urn:microsoft.com/office/officeart/2005/8/layout/gear1"/>
    <dgm:cxn modelId="{1D230F2F-A3AE-4962-90A8-E4FBFD027D92}" srcId="{6B9F5CFE-064B-4715-AF52-FD74F307A2D4}" destId="{C9A603BC-5D46-4A1C-95FE-73E6CFCAF03D}" srcOrd="0" destOrd="0" parTransId="{FA104B28-EF3B-4A70-8821-11C8FEAF09B3}" sibTransId="{EBC55E19-70BA-429D-8F46-EAC583DF33ED}"/>
    <dgm:cxn modelId="{7C2BC469-B2DF-4AB1-89FD-67DC234CFA47}" type="presOf" srcId="{C9A603BC-5D46-4A1C-95FE-73E6CFCAF03D}" destId="{CC5F0879-AC00-4EBB-819D-057CEF66DAAE}" srcOrd="2" destOrd="0" presId="urn:microsoft.com/office/officeart/2005/8/layout/gear1"/>
    <dgm:cxn modelId="{016717AA-F936-4DE7-997E-179B716DB9AC}" srcId="{6B9F5CFE-064B-4715-AF52-FD74F307A2D4}" destId="{0D57386F-5F37-43F5-AE5E-B096A284B19B}" srcOrd="1" destOrd="0" parTransId="{AA1D2AC8-8610-4828-A04E-1122F32E1095}" sibTransId="{0C47CC28-0B84-4086-9F5F-0CD057C2B42B}"/>
    <dgm:cxn modelId="{BFF1DBC6-B6B0-4168-8F7B-AF52D82128B2}" type="presOf" srcId="{C9A603BC-5D46-4A1C-95FE-73E6CFCAF03D}" destId="{A580A18C-20C1-48DB-B120-27C9BDB41400}" srcOrd="1" destOrd="0" presId="urn:microsoft.com/office/officeart/2005/8/layout/gear1"/>
    <dgm:cxn modelId="{E76DB470-B372-4129-A336-9089CBEEAE35}" type="presOf" srcId="{F6B72D17-35E9-471C-A61C-864EA4F89FC6}" destId="{59D2C196-179C-4671-882A-802594B5851D}" srcOrd="3" destOrd="0" presId="urn:microsoft.com/office/officeart/2005/8/layout/gear1"/>
    <dgm:cxn modelId="{AE71E5D8-E4AD-4898-8809-BEDE1FA19D25}" type="presOf" srcId="{ADA0C0D4-3071-47E0-85C5-05BE00922548}" destId="{E0843A2E-26E3-4E5A-A0AB-C99A3AB2769B}" srcOrd="0" destOrd="0" presId="urn:microsoft.com/office/officeart/2005/8/layout/gear1"/>
    <dgm:cxn modelId="{588A6D8B-E73D-46DF-B412-0409ECF2CD8C}" type="presOf" srcId="{0C47CC28-0B84-4086-9F5F-0CD057C2B42B}" destId="{4762D928-A55F-4285-99BB-D9E8AD7EFD09}" srcOrd="0" destOrd="0" presId="urn:microsoft.com/office/officeart/2005/8/layout/gear1"/>
    <dgm:cxn modelId="{BE8C4810-CD76-4BAE-B869-28CEFA2023CB}" type="presOf" srcId="{6B9F5CFE-064B-4715-AF52-FD74F307A2D4}" destId="{F1B99631-BE34-45C2-B3AE-0B2AF41973F2}" srcOrd="0" destOrd="0" presId="urn:microsoft.com/office/officeart/2005/8/layout/gear1"/>
    <dgm:cxn modelId="{2A4A6D1F-94DD-4F6B-AE0F-4E6B0AFB11BD}" type="presOf" srcId="{0D57386F-5F37-43F5-AE5E-B096A284B19B}" destId="{4B0DD2B6-87BF-42C4-AE73-FDBDE05D3F4D}" srcOrd="2" destOrd="0" presId="urn:microsoft.com/office/officeart/2005/8/layout/gear1"/>
    <dgm:cxn modelId="{355E5F91-339C-4FCA-90C8-3C37B90F4D93}" srcId="{6B9F5CFE-064B-4715-AF52-FD74F307A2D4}" destId="{F6B72D17-35E9-471C-A61C-864EA4F89FC6}" srcOrd="2" destOrd="0" parTransId="{8E016BD2-47E8-41B6-ACCF-9C98BE306BFA}" sibTransId="{ADA0C0D4-3071-47E0-85C5-05BE00922548}"/>
    <dgm:cxn modelId="{0EB2E450-2442-40E4-90B9-DEA19E01EAA8}" type="presParOf" srcId="{F1B99631-BE34-45C2-B3AE-0B2AF41973F2}" destId="{875064F7-24E9-4BCE-AC08-8153163C683D}" srcOrd="0" destOrd="0" presId="urn:microsoft.com/office/officeart/2005/8/layout/gear1"/>
    <dgm:cxn modelId="{1211F7EC-A5DA-448E-A2EE-9E49B21DB9BD}" type="presParOf" srcId="{F1B99631-BE34-45C2-B3AE-0B2AF41973F2}" destId="{A580A18C-20C1-48DB-B120-27C9BDB41400}" srcOrd="1" destOrd="0" presId="urn:microsoft.com/office/officeart/2005/8/layout/gear1"/>
    <dgm:cxn modelId="{D06F721E-D2AA-48BB-BF70-94287DD37AB8}" type="presParOf" srcId="{F1B99631-BE34-45C2-B3AE-0B2AF41973F2}" destId="{CC5F0879-AC00-4EBB-819D-057CEF66DAAE}" srcOrd="2" destOrd="0" presId="urn:microsoft.com/office/officeart/2005/8/layout/gear1"/>
    <dgm:cxn modelId="{1DEB65F4-BE7A-4B88-9B74-6CE6228E7DBE}" type="presParOf" srcId="{F1B99631-BE34-45C2-B3AE-0B2AF41973F2}" destId="{E2695631-0E7A-4F37-B3AA-75C1724BAAB7}" srcOrd="3" destOrd="0" presId="urn:microsoft.com/office/officeart/2005/8/layout/gear1"/>
    <dgm:cxn modelId="{2D217CF7-49F5-4FD6-B60D-675044FE2B77}" type="presParOf" srcId="{F1B99631-BE34-45C2-B3AE-0B2AF41973F2}" destId="{44D8E54E-DA68-4597-A2F3-EA4ADF27514C}" srcOrd="4" destOrd="0" presId="urn:microsoft.com/office/officeart/2005/8/layout/gear1"/>
    <dgm:cxn modelId="{68E00B5C-DB59-4442-9048-247C74814759}" type="presParOf" srcId="{F1B99631-BE34-45C2-B3AE-0B2AF41973F2}" destId="{4B0DD2B6-87BF-42C4-AE73-FDBDE05D3F4D}" srcOrd="5" destOrd="0" presId="urn:microsoft.com/office/officeart/2005/8/layout/gear1"/>
    <dgm:cxn modelId="{BCA78F84-2868-435F-B6C3-F3598828B26E}" type="presParOf" srcId="{F1B99631-BE34-45C2-B3AE-0B2AF41973F2}" destId="{3361FFEC-F4D4-4EDA-AB41-6C3FFD6195D1}" srcOrd="6" destOrd="0" presId="urn:microsoft.com/office/officeart/2005/8/layout/gear1"/>
    <dgm:cxn modelId="{45569ACA-FA13-4148-8472-9CD090B51E25}" type="presParOf" srcId="{F1B99631-BE34-45C2-B3AE-0B2AF41973F2}" destId="{14000B18-7C58-448B-A675-1B4A968F15B1}" srcOrd="7" destOrd="0" presId="urn:microsoft.com/office/officeart/2005/8/layout/gear1"/>
    <dgm:cxn modelId="{A3563BB6-67EF-4E2D-88BD-71853099533B}" type="presParOf" srcId="{F1B99631-BE34-45C2-B3AE-0B2AF41973F2}" destId="{983E172D-8E82-4711-BB9E-5954D686CEC0}" srcOrd="8" destOrd="0" presId="urn:microsoft.com/office/officeart/2005/8/layout/gear1"/>
    <dgm:cxn modelId="{6D1787DB-CF3B-45FC-B952-A52DED3D9BAE}" type="presParOf" srcId="{F1B99631-BE34-45C2-B3AE-0B2AF41973F2}" destId="{59D2C196-179C-4671-882A-802594B5851D}" srcOrd="9" destOrd="0" presId="urn:microsoft.com/office/officeart/2005/8/layout/gear1"/>
    <dgm:cxn modelId="{EFE7AD92-A609-4382-8F63-C9D26C52A44A}" type="presParOf" srcId="{F1B99631-BE34-45C2-B3AE-0B2AF41973F2}" destId="{3861F37C-349F-4C60-9934-61A1251D7055}" srcOrd="10" destOrd="0" presId="urn:microsoft.com/office/officeart/2005/8/layout/gear1"/>
    <dgm:cxn modelId="{64276209-B4F7-4022-A6CE-AC3A945530C7}" type="presParOf" srcId="{F1B99631-BE34-45C2-B3AE-0B2AF41973F2}" destId="{4762D928-A55F-4285-99BB-D9E8AD7EFD09}" srcOrd="11" destOrd="0" presId="urn:microsoft.com/office/officeart/2005/8/layout/gear1"/>
    <dgm:cxn modelId="{36B72B86-AA9A-4B8E-B343-9800FB448F26}" type="presParOf" srcId="{F1B99631-BE34-45C2-B3AE-0B2AF41973F2}" destId="{E0843A2E-26E3-4E5A-A0AB-C99A3AB2769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E2E4F-F799-43A1-8121-D28A3D5FF056}" type="doc">
      <dgm:prSet loTypeId="urn:microsoft.com/office/officeart/2005/8/layout/equation2" loCatId="process" qsTypeId="urn:microsoft.com/office/officeart/2005/8/quickstyle/3d5" qsCatId="3D" csTypeId="urn:microsoft.com/office/officeart/2005/8/colors/accent1_2" csCatId="accent1" phldr="1"/>
      <dgm:spPr/>
    </dgm:pt>
    <dgm:pt modelId="{A8B10641-725E-4E55-95FB-ED789BFAAEB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 smtClean="0"/>
            <a:t>勤茂公益 慈善基金</a:t>
          </a:r>
          <a:endParaRPr lang="zh-TW" altLang="en-US" b="1" dirty="0"/>
        </a:p>
      </dgm:t>
    </dgm:pt>
    <dgm:pt modelId="{CDA2720D-1092-43EC-AA4C-8B17732F1183}" type="parTrans" cxnId="{2123DD14-9000-4597-9C2D-54A5816B160B}">
      <dgm:prSet/>
      <dgm:spPr/>
      <dgm:t>
        <a:bodyPr/>
        <a:lstStyle/>
        <a:p>
          <a:endParaRPr lang="zh-TW" altLang="en-US"/>
        </a:p>
      </dgm:t>
    </dgm:pt>
    <dgm:pt modelId="{40A84DCA-A1CE-40E2-B784-1431868A1552}" type="sibTrans" cxnId="{2123DD14-9000-4597-9C2D-54A5816B160B}">
      <dgm:prSet/>
      <dgm:spPr/>
      <dgm:t>
        <a:bodyPr/>
        <a:lstStyle/>
        <a:p>
          <a:endParaRPr lang="zh-TW" altLang="en-US"/>
        </a:p>
      </dgm:t>
    </dgm:pt>
    <dgm:pt modelId="{C4D94CA3-3AB7-41C6-98FF-82F049C09F65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b="1" dirty="0" smtClean="0"/>
            <a:t>公所轉介案件</a:t>
          </a:r>
          <a:endParaRPr lang="zh-TW" altLang="en-US" b="1" dirty="0"/>
        </a:p>
      </dgm:t>
    </dgm:pt>
    <dgm:pt modelId="{CE054A18-A58E-4EBA-80A5-D684FDFF1CED}" type="parTrans" cxnId="{FBF6062C-DC56-402B-BE8C-F427C43DED7E}">
      <dgm:prSet/>
      <dgm:spPr/>
      <dgm:t>
        <a:bodyPr/>
        <a:lstStyle/>
        <a:p>
          <a:endParaRPr lang="zh-TW" altLang="en-US"/>
        </a:p>
      </dgm:t>
    </dgm:pt>
    <dgm:pt modelId="{A52136E1-151D-4277-AD64-C2D9C5C4155A}" type="sibTrans" cxnId="{FBF6062C-DC56-402B-BE8C-F427C43DED7E}">
      <dgm:prSet/>
      <dgm:spPr/>
      <dgm:t>
        <a:bodyPr/>
        <a:lstStyle/>
        <a:p>
          <a:endParaRPr lang="zh-TW" altLang="en-US"/>
        </a:p>
      </dgm:t>
    </dgm:pt>
    <dgm:pt modelId="{AEBC22CB-0139-45EA-A385-F7465ED83B08}">
      <dgm:prSet phldrT="[文字]"/>
      <dgm:spPr/>
      <dgm:t>
        <a:bodyPr/>
        <a:lstStyle/>
        <a:p>
          <a:r>
            <a:rPr lang="zh-TW" altLang="en-US" b="1" dirty="0" smtClean="0"/>
            <a:t>舟濟協會</a:t>
          </a:r>
          <a:endParaRPr lang="zh-TW" altLang="en-US" b="1" dirty="0"/>
        </a:p>
      </dgm:t>
    </dgm:pt>
    <dgm:pt modelId="{ED3103EB-0AB6-49CE-A21A-85246AE487F3}" type="sibTrans" cxnId="{2C64BF26-F71D-4214-99AA-D8B980DC55B3}">
      <dgm:prSet/>
      <dgm:spPr/>
      <dgm:t>
        <a:bodyPr/>
        <a:lstStyle/>
        <a:p>
          <a:endParaRPr lang="zh-TW" altLang="en-US"/>
        </a:p>
      </dgm:t>
    </dgm:pt>
    <dgm:pt modelId="{F78F8957-B413-4EC3-A314-813C3C5F85B4}" type="parTrans" cxnId="{2C64BF26-F71D-4214-99AA-D8B980DC55B3}">
      <dgm:prSet/>
      <dgm:spPr/>
      <dgm:t>
        <a:bodyPr/>
        <a:lstStyle/>
        <a:p>
          <a:endParaRPr lang="zh-TW" altLang="en-US"/>
        </a:p>
      </dgm:t>
    </dgm:pt>
    <dgm:pt modelId="{505B17B0-21E2-4D81-8158-62A00BFF638A}" type="pres">
      <dgm:prSet presAssocID="{B82E2E4F-F799-43A1-8121-D28A3D5FF056}" presName="Name0" presStyleCnt="0">
        <dgm:presLayoutVars>
          <dgm:dir/>
          <dgm:resizeHandles val="exact"/>
        </dgm:presLayoutVars>
      </dgm:prSet>
      <dgm:spPr/>
    </dgm:pt>
    <dgm:pt modelId="{FA826385-A767-43A0-BC84-C8186A3BC15E}" type="pres">
      <dgm:prSet presAssocID="{B82E2E4F-F799-43A1-8121-D28A3D5FF056}" presName="vNodes" presStyleCnt="0"/>
      <dgm:spPr/>
    </dgm:pt>
    <dgm:pt modelId="{040D74E9-8EAD-409C-BFF9-A3DD28F682D9}" type="pres">
      <dgm:prSet presAssocID="{A8B10641-725E-4E55-95FB-ED789BFAAEB3}" presName="node" presStyleLbl="node1" presStyleIdx="0" presStyleCnt="3" custScaleX="115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10516B-B92E-4038-88F7-7FCF7EF78AD1}" type="pres">
      <dgm:prSet presAssocID="{40A84DCA-A1CE-40E2-B784-1431868A1552}" presName="spacerT" presStyleCnt="0"/>
      <dgm:spPr/>
    </dgm:pt>
    <dgm:pt modelId="{43999896-CE99-4074-B38A-2B48346C6773}" type="pres">
      <dgm:prSet presAssocID="{40A84DCA-A1CE-40E2-B784-1431868A1552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5212CB7-DC86-4E7F-9735-1C8FBD54CC81}" type="pres">
      <dgm:prSet presAssocID="{40A84DCA-A1CE-40E2-B784-1431868A1552}" presName="spacerB" presStyleCnt="0"/>
      <dgm:spPr/>
    </dgm:pt>
    <dgm:pt modelId="{E693ABFD-9EE0-4C14-B667-6DA7E91A1CBB}" type="pres">
      <dgm:prSet presAssocID="{C4D94CA3-3AB7-41C6-98FF-82F049C09F65}" presName="node" presStyleLbl="node1" presStyleIdx="1" presStyleCnt="3" custScaleX="122060" custLinFactNeighborX="-3279" custLinFactNeighborY="-147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F53A06-1D25-43F2-9E03-FF2795CDAD0C}" type="pres">
      <dgm:prSet presAssocID="{B82E2E4F-F799-43A1-8121-D28A3D5FF056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40CAB601-80AC-4239-AA37-BD709F7C1DCA}" type="pres">
      <dgm:prSet presAssocID="{B82E2E4F-F799-43A1-8121-D28A3D5FF05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81360DB-4B7B-4E25-B42A-E135CC06B7A5}" type="pres">
      <dgm:prSet presAssocID="{B82E2E4F-F799-43A1-8121-D28A3D5FF056}" presName="lastNode" presStyleLbl="node1" presStyleIdx="2" presStyleCnt="3" custScaleX="78367" custScaleY="816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650E2A-AB69-49F0-AF9C-C0530694FA5B}" type="presOf" srcId="{C4D94CA3-3AB7-41C6-98FF-82F049C09F65}" destId="{E693ABFD-9EE0-4C14-B667-6DA7E91A1CBB}" srcOrd="0" destOrd="0" presId="urn:microsoft.com/office/officeart/2005/8/layout/equation2"/>
    <dgm:cxn modelId="{A03C354C-31D9-42CF-93CA-93C0F6C5CEC9}" type="presOf" srcId="{A52136E1-151D-4277-AD64-C2D9C5C4155A}" destId="{40CAB601-80AC-4239-AA37-BD709F7C1DCA}" srcOrd="1" destOrd="0" presId="urn:microsoft.com/office/officeart/2005/8/layout/equation2"/>
    <dgm:cxn modelId="{2C64BF26-F71D-4214-99AA-D8B980DC55B3}" srcId="{B82E2E4F-F799-43A1-8121-D28A3D5FF056}" destId="{AEBC22CB-0139-45EA-A385-F7465ED83B08}" srcOrd="2" destOrd="0" parTransId="{F78F8957-B413-4EC3-A314-813C3C5F85B4}" sibTransId="{ED3103EB-0AB6-49CE-A21A-85246AE487F3}"/>
    <dgm:cxn modelId="{2123DD14-9000-4597-9C2D-54A5816B160B}" srcId="{B82E2E4F-F799-43A1-8121-D28A3D5FF056}" destId="{A8B10641-725E-4E55-95FB-ED789BFAAEB3}" srcOrd="0" destOrd="0" parTransId="{CDA2720D-1092-43EC-AA4C-8B17732F1183}" sibTransId="{40A84DCA-A1CE-40E2-B784-1431868A1552}"/>
    <dgm:cxn modelId="{63BFFF4E-62A0-4B26-B5F4-886265307BD9}" type="presOf" srcId="{B82E2E4F-F799-43A1-8121-D28A3D5FF056}" destId="{505B17B0-21E2-4D81-8158-62A00BFF638A}" srcOrd="0" destOrd="0" presId="urn:microsoft.com/office/officeart/2005/8/layout/equation2"/>
    <dgm:cxn modelId="{1D8C0988-E631-494B-B3B1-ADCA11853A05}" type="presOf" srcId="{AEBC22CB-0139-45EA-A385-F7465ED83B08}" destId="{781360DB-4B7B-4E25-B42A-E135CC06B7A5}" srcOrd="0" destOrd="0" presId="urn:microsoft.com/office/officeart/2005/8/layout/equation2"/>
    <dgm:cxn modelId="{AE0008DD-7D99-4D3F-AFD6-2E20D64A4A93}" type="presOf" srcId="{40A84DCA-A1CE-40E2-B784-1431868A1552}" destId="{43999896-CE99-4074-B38A-2B48346C6773}" srcOrd="0" destOrd="0" presId="urn:microsoft.com/office/officeart/2005/8/layout/equation2"/>
    <dgm:cxn modelId="{4FB5C08D-FAF7-4B46-BD37-448DB7DC2A9E}" type="presOf" srcId="{A8B10641-725E-4E55-95FB-ED789BFAAEB3}" destId="{040D74E9-8EAD-409C-BFF9-A3DD28F682D9}" srcOrd="0" destOrd="0" presId="urn:microsoft.com/office/officeart/2005/8/layout/equation2"/>
    <dgm:cxn modelId="{0BA51F2E-0AF0-4BDC-ABEB-2122EECB55C1}" type="presOf" srcId="{A52136E1-151D-4277-AD64-C2D9C5C4155A}" destId="{E3F53A06-1D25-43F2-9E03-FF2795CDAD0C}" srcOrd="0" destOrd="0" presId="urn:microsoft.com/office/officeart/2005/8/layout/equation2"/>
    <dgm:cxn modelId="{FBF6062C-DC56-402B-BE8C-F427C43DED7E}" srcId="{B82E2E4F-F799-43A1-8121-D28A3D5FF056}" destId="{C4D94CA3-3AB7-41C6-98FF-82F049C09F65}" srcOrd="1" destOrd="0" parTransId="{CE054A18-A58E-4EBA-80A5-D684FDFF1CED}" sibTransId="{A52136E1-151D-4277-AD64-C2D9C5C4155A}"/>
    <dgm:cxn modelId="{CBD48AD6-5F81-4567-998A-4F2849851A00}" type="presParOf" srcId="{505B17B0-21E2-4D81-8158-62A00BFF638A}" destId="{FA826385-A767-43A0-BC84-C8186A3BC15E}" srcOrd="0" destOrd="0" presId="urn:microsoft.com/office/officeart/2005/8/layout/equation2"/>
    <dgm:cxn modelId="{415BD3A2-7CC4-4EB0-8088-7D90B0476634}" type="presParOf" srcId="{FA826385-A767-43A0-BC84-C8186A3BC15E}" destId="{040D74E9-8EAD-409C-BFF9-A3DD28F682D9}" srcOrd="0" destOrd="0" presId="urn:microsoft.com/office/officeart/2005/8/layout/equation2"/>
    <dgm:cxn modelId="{4C961270-E3AA-40F7-B00A-BFD9920EF81F}" type="presParOf" srcId="{FA826385-A767-43A0-BC84-C8186A3BC15E}" destId="{4110516B-B92E-4038-88F7-7FCF7EF78AD1}" srcOrd="1" destOrd="0" presId="urn:microsoft.com/office/officeart/2005/8/layout/equation2"/>
    <dgm:cxn modelId="{23BE468E-0C9D-4C3C-A2D7-E67FF0F4647E}" type="presParOf" srcId="{FA826385-A767-43A0-BC84-C8186A3BC15E}" destId="{43999896-CE99-4074-B38A-2B48346C6773}" srcOrd="2" destOrd="0" presId="urn:microsoft.com/office/officeart/2005/8/layout/equation2"/>
    <dgm:cxn modelId="{A90F0024-8A88-4487-B414-6E76A30D7CF2}" type="presParOf" srcId="{FA826385-A767-43A0-BC84-C8186A3BC15E}" destId="{65212CB7-DC86-4E7F-9735-1C8FBD54CC81}" srcOrd="3" destOrd="0" presId="urn:microsoft.com/office/officeart/2005/8/layout/equation2"/>
    <dgm:cxn modelId="{F84D2747-C064-401E-910B-61009777ACAB}" type="presParOf" srcId="{FA826385-A767-43A0-BC84-C8186A3BC15E}" destId="{E693ABFD-9EE0-4C14-B667-6DA7E91A1CBB}" srcOrd="4" destOrd="0" presId="urn:microsoft.com/office/officeart/2005/8/layout/equation2"/>
    <dgm:cxn modelId="{5C421F51-04D7-4417-9762-1261940AD790}" type="presParOf" srcId="{505B17B0-21E2-4D81-8158-62A00BFF638A}" destId="{E3F53A06-1D25-43F2-9E03-FF2795CDAD0C}" srcOrd="1" destOrd="0" presId="urn:microsoft.com/office/officeart/2005/8/layout/equation2"/>
    <dgm:cxn modelId="{B96FA2A2-C23B-4FED-A6A8-1EBD8D11F26C}" type="presParOf" srcId="{E3F53A06-1D25-43F2-9E03-FF2795CDAD0C}" destId="{40CAB601-80AC-4239-AA37-BD709F7C1DCA}" srcOrd="0" destOrd="0" presId="urn:microsoft.com/office/officeart/2005/8/layout/equation2"/>
    <dgm:cxn modelId="{717020D7-CC3A-479B-9720-93673358728C}" type="presParOf" srcId="{505B17B0-21E2-4D81-8158-62A00BFF638A}" destId="{781360DB-4B7B-4E25-B42A-E135CC06B7A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3D276-D517-49B3-91AD-2BEAFB1413D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99DBEFA-2EFF-4650-A3AA-BCDB0DB9E31D}">
      <dgm:prSet phldrT="[文字]"/>
      <dgm:spPr/>
      <dgm:t>
        <a:bodyPr/>
        <a:lstStyle/>
        <a:p>
          <a:r>
            <a:rPr lang="zh-TW" altLang="en-US" b="1" dirty="0" smtClean="0"/>
            <a:t>公私立育幼院</a:t>
          </a:r>
          <a:endParaRPr lang="zh-TW" altLang="en-US" b="1" dirty="0"/>
        </a:p>
      </dgm:t>
    </dgm:pt>
    <dgm:pt modelId="{B778B959-083E-4315-A152-D4649E65B63B}" type="parTrans" cxnId="{4E8482F4-A97D-498E-86BB-7D750EA55B3F}">
      <dgm:prSet/>
      <dgm:spPr/>
      <dgm:t>
        <a:bodyPr/>
        <a:lstStyle/>
        <a:p>
          <a:endParaRPr lang="zh-TW" altLang="en-US"/>
        </a:p>
      </dgm:t>
    </dgm:pt>
    <dgm:pt modelId="{53C72118-9D75-4A14-AA19-D439DD35554E}" type="sibTrans" cxnId="{4E8482F4-A97D-498E-86BB-7D750EA55B3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zh-TW" altLang="en-US"/>
        </a:p>
      </dgm:t>
    </dgm:pt>
    <dgm:pt modelId="{7160ADC3-DAAB-42FE-AB4B-0ABE162431D4}">
      <dgm:prSet phldrT="[文字]"/>
      <dgm:spPr/>
      <dgm:t>
        <a:bodyPr/>
        <a:lstStyle/>
        <a:p>
          <a:r>
            <a:rPr lang="zh-TW" altLang="en-US" b="1" dirty="0" smtClean="0"/>
            <a:t>偏鄉中小學</a:t>
          </a:r>
          <a:r>
            <a:rPr lang="en-US" altLang="zh-TW" b="1" dirty="0" smtClean="0">
              <a:latin typeface="新細明體"/>
              <a:ea typeface="新細明體"/>
            </a:rPr>
            <a:t>､</a:t>
          </a:r>
          <a:r>
            <a:rPr lang="zh-TW" altLang="en-US" b="1" dirty="0" smtClean="0">
              <a:latin typeface="新細明體"/>
              <a:ea typeface="新細明體"/>
            </a:rPr>
            <a:t>原鄉部落</a:t>
          </a:r>
          <a:endParaRPr lang="zh-TW" altLang="en-US" b="1" dirty="0"/>
        </a:p>
      </dgm:t>
    </dgm:pt>
    <dgm:pt modelId="{40A2A1A8-AF4A-486F-8B7B-6E3F7FD6F2BE}" type="parTrans" cxnId="{7A2B4E2D-205A-4DAD-B4DE-A5A913E109FC}">
      <dgm:prSet/>
      <dgm:spPr/>
      <dgm:t>
        <a:bodyPr/>
        <a:lstStyle/>
        <a:p>
          <a:endParaRPr lang="zh-TW" altLang="en-US"/>
        </a:p>
      </dgm:t>
    </dgm:pt>
    <dgm:pt modelId="{255F8072-C8D2-44A9-AA85-4E79624CA4F8}" type="sibTrans" cxnId="{7A2B4E2D-205A-4DAD-B4DE-A5A913E109F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zh-TW" altLang="en-US"/>
        </a:p>
      </dgm:t>
    </dgm:pt>
    <dgm:pt modelId="{7D74EB49-046B-46A7-81D8-154DA6FE768C}" type="pres">
      <dgm:prSet presAssocID="{2263D276-D517-49B3-91AD-2BEAFB1413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28BB8F1-8362-430D-9009-3F6F52BA4AB0}" type="pres">
      <dgm:prSet presAssocID="{2263D276-D517-49B3-91AD-2BEAFB1413D7}" presName="dot1" presStyleLbl="alignNode1" presStyleIdx="0" presStyleCnt="10"/>
      <dgm:spPr/>
    </dgm:pt>
    <dgm:pt modelId="{A05DA2D8-9DB9-4D60-A603-805586ABE001}" type="pres">
      <dgm:prSet presAssocID="{2263D276-D517-49B3-91AD-2BEAFB1413D7}" presName="dot2" presStyleLbl="alignNode1" presStyleIdx="1" presStyleCnt="10"/>
      <dgm:spPr/>
    </dgm:pt>
    <dgm:pt modelId="{190B8BAD-39CA-4021-B58B-791443B0326C}" type="pres">
      <dgm:prSet presAssocID="{2263D276-D517-49B3-91AD-2BEAFB1413D7}" presName="dot3" presStyleLbl="alignNode1" presStyleIdx="2" presStyleCnt="10"/>
      <dgm:spPr/>
    </dgm:pt>
    <dgm:pt modelId="{A6E135A6-D932-4285-AF22-5936DC3F5A0D}" type="pres">
      <dgm:prSet presAssocID="{2263D276-D517-49B3-91AD-2BEAFB1413D7}" presName="dotArrow1" presStyleLbl="alignNode1" presStyleIdx="3" presStyleCnt="10"/>
      <dgm:spPr/>
    </dgm:pt>
    <dgm:pt modelId="{047D2170-8E33-4F5D-875C-AB12BDAB5F6F}" type="pres">
      <dgm:prSet presAssocID="{2263D276-D517-49B3-91AD-2BEAFB1413D7}" presName="dotArrow2" presStyleLbl="alignNode1" presStyleIdx="4" presStyleCnt="10"/>
      <dgm:spPr/>
    </dgm:pt>
    <dgm:pt modelId="{AA25B812-60DD-4201-937E-B0C8361E323A}" type="pres">
      <dgm:prSet presAssocID="{2263D276-D517-49B3-91AD-2BEAFB1413D7}" presName="dotArrow3" presStyleLbl="alignNode1" presStyleIdx="5" presStyleCnt="10"/>
      <dgm:spPr/>
    </dgm:pt>
    <dgm:pt modelId="{5DACA588-837E-446C-9164-79FD98B25460}" type="pres">
      <dgm:prSet presAssocID="{2263D276-D517-49B3-91AD-2BEAFB1413D7}" presName="dotArrow4" presStyleLbl="alignNode1" presStyleIdx="6" presStyleCnt="10"/>
      <dgm:spPr/>
    </dgm:pt>
    <dgm:pt modelId="{55B5741F-EEDF-4555-86F8-4A9B94684180}" type="pres">
      <dgm:prSet presAssocID="{2263D276-D517-49B3-91AD-2BEAFB1413D7}" presName="dotArrow5" presStyleLbl="alignNode1" presStyleIdx="7" presStyleCnt="10"/>
      <dgm:spPr/>
    </dgm:pt>
    <dgm:pt modelId="{2560FB69-5863-4D8B-B07C-BE717AA1AFFD}" type="pres">
      <dgm:prSet presAssocID="{2263D276-D517-49B3-91AD-2BEAFB1413D7}" presName="dotArrow6" presStyleLbl="alignNode1" presStyleIdx="8" presStyleCnt="10"/>
      <dgm:spPr/>
    </dgm:pt>
    <dgm:pt modelId="{79B42B67-8315-4816-9944-9EF48F46FD7A}" type="pres">
      <dgm:prSet presAssocID="{2263D276-D517-49B3-91AD-2BEAFB1413D7}" presName="dotArrow7" presStyleLbl="alignNode1" presStyleIdx="9" presStyleCnt="10"/>
      <dgm:spPr/>
    </dgm:pt>
    <dgm:pt modelId="{7FB25D09-24F3-4F89-A584-7ADFABCEFB17}" type="pres">
      <dgm:prSet presAssocID="{999DBEFA-2EFF-4650-A3AA-BCDB0DB9E31D}" presName="parTx1" presStyleLbl="node1" presStyleIdx="0" presStyleCnt="2"/>
      <dgm:spPr/>
      <dgm:t>
        <a:bodyPr/>
        <a:lstStyle/>
        <a:p>
          <a:endParaRPr lang="zh-TW" altLang="en-US"/>
        </a:p>
      </dgm:t>
    </dgm:pt>
    <dgm:pt modelId="{CC280279-2EC3-4BB0-947F-6EA79E6F7BB0}" type="pres">
      <dgm:prSet presAssocID="{53C72118-9D75-4A14-AA19-D439DD35554E}" presName="picture1" presStyleCnt="0"/>
      <dgm:spPr/>
    </dgm:pt>
    <dgm:pt modelId="{966D3C84-BF18-4671-9D1F-D8B865434D47}" type="pres">
      <dgm:prSet presAssocID="{53C72118-9D75-4A14-AA19-D439DD35554E}" presName="imageRepeatNode" presStyleLbl="fgImgPlace1" presStyleIdx="0" presStyleCnt="2"/>
      <dgm:spPr/>
      <dgm:t>
        <a:bodyPr/>
        <a:lstStyle/>
        <a:p>
          <a:endParaRPr lang="zh-TW" altLang="en-US"/>
        </a:p>
      </dgm:t>
    </dgm:pt>
    <dgm:pt modelId="{3E4DEC4C-F4C4-4234-99FB-8CFE446228B8}" type="pres">
      <dgm:prSet presAssocID="{7160ADC3-DAAB-42FE-AB4B-0ABE162431D4}" presName="parTx2" presStyleLbl="node1" presStyleIdx="1" presStyleCnt="2"/>
      <dgm:spPr/>
      <dgm:t>
        <a:bodyPr/>
        <a:lstStyle/>
        <a:p>
          <a:endParaRPr lang="zh-TW" altLang="en-US"/>
        </a:p>
      </dgm:t>
    </dgm:pt>
    <dgm:pt modelId="{1ADD073D-A10E-4819-9479-686A23EC6647}" type="pres">
      <dgm:prSet presAssocID="{255F8072-C8D2-44A9-AA85-4E79624CA4F8}" presName="picture2" presStyleCnt="0"/>
      <dgm:spPr/>
    </dgm:pt>
    <dgm:pt modelId="{026FD005-CE96-4BA8-9EF9-5E2D642358A8}" type="pres">
      <dgm:prSet presAssocID="{255F8072-C8D2-44A9-AA85-4E79624CA4F8}" presName="imageRepeatNode" presStyleLbl="fgImgPlac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9AA0B40B-AB8D-43EE-B280-FE1E145600B5}" type="presOf" srcId="{255F8072-C8D2-44A9-AA85-4E79624CA4F8}" destId="{026FD005-CE96-4BA8-9EF9-5E2D642358A8}" srcOrd="0" destOrd="0" presId="urn:microsoft.com/office/officeart/2008/layout/AscendingPictureAccentProcess"/>
    <dgm:cxn modelId="{C02A9F0F-6F1C-4723-921D-A1C873C9D317}" type="presOf" srcId="{2263D276-D517-49B3-91AD-2BEAFB1413D7}" destId="{7D74EB49-046B-46A7-81D8-154DA6FE768C}" srcOrd="0" destOrd="0" presId="urn:microsoft.com/office/officeart/2008/layout/AscendingPictureAccentProcess"/>
    <dgm:cxn modelId="{5B9BE96F-0207-451F-978A-A6B358315DDE}" type="presOf" srcId="{7160ADC3-DAAB-42FE-AB4B-0ABE162431D4}" destId="{3E4DEC4C-F4C4-4234-99FB-8CFE446228B8}" srcOrd="0" destOrd="0" presId="urn:microsoft.com/office/officeart/2008/layout/AscendingPictureAccentProcess"/>
    <dgm:cxn modelId="{4E8482F4-A97D-498E-86BB-7D750EA55B3F}" srcId="{2263D276-D517-49B3-91AD-2BEAFB1413D7}" destId="{999DBEFA-2EFF-4650-A3AA-BCDB0DB9E31D}" srcOrd="0" destOrd="0" parTransId="{B778B959-083E-4315-A152-D4649E65B63B}" sibTransId="{53C72118-9D75-4A14-AA19-D439DD35554E}"/>
    <dgm:cxn modelId="{7A2B4E2D-205A-4DAD-B4DE-A5A913E109FC}" srcId="{2263D276-D517-49B3-91AD-2BEAFB1413D7}" destId="{7160ADC3-DAAB-42FE-AB4B-0ABE162431D4}" srcOrd="1" destOrd="0" parTransId="{40A2A1A8-AF4A-486F-8B7B-6E3F7FD6F2BE}" sibTransId="{255F8072-C8D2-44A9-AA85-4E79624CA4F8}"/>
    <dgm:cxn modelId="{02E81138-09BF-4F33-875C-E0975FF4ED02}" type="presOf" srcId="{999DBEFA-2EFF-4650-A3AA-BCDB0DB9E31D}" destId="{7FB25D09-24F3-4F89-A584-7ADFABCEFB17}" srcOrd="0" destOrd="0" presId="urn:microsoft.com/office/officeart/2008/layout/AscendingPictureAccentProcess"/>
    <dgm:cxn modelId="{9939343E-A8DA-45AB-A49D-96B7F923E379}" type="presOf" srcId="{53C72118-9D75-4A14-AA19-D439DD35554E}" destId="{966D3C84-BF18-4671-9D1F-D8B865434D47}" srcOrd="0" destOrd="0" presId="urn:microsoft.com/office/officeart/2008/layout/AscendingPictureAccentProcess"/>
    <dgm:cxn modelId="{AAF8D04F-BA83-4F2E-9BBA-E79B538C79BE}" type="presParOf" srcId="{7D74EB49-046B-46A7-81D8-154DA6FE768C}" destId="{828BB8F1-8362-430D-9009-3F6F52BA4AB0}" srcOrd="0" destOrd="0" presId="urn:microsoft.com/office/officeart/2008/layout/AscendingPictureAccentProcess"/>
    <dgm:cxn modelId="{8C225C72-7A84-4800-BF29-B7F53C8A1E67}" type="presParOf" srcId="{7D74EB49-046B-46A7-81D8-154DA6FE768C}" destId="{A05DA2D8-9DB9-4D60-A603-805586ABE001}" srcOrd="1" destOrd="0" presId="urn:microsoft.com/office/officeart/2008/layout/AscendingPictureAccentProcess"/>
    <dgm:cxn modelId="{F136EB23-3206-4E3B-9976-DDB1E7BBFC84}" type="presParOf" srcId="{7D74EB49-046B-46A7-81D8-154DA6FE768C}" destId="{190B8BAD-39CA-4021-B58B-791443B0326C}" srcOrd="2" destOrd="0" presId="urn:microsoft.com/office/officeart/2008/layout/AscendingPictureAccentProcess"/>
    <dgm:cxn modelId="{05EAEF2C-3839-4B49-B4BC-34E0263A3332}" type="presParOf" srcId="{7D74EB49-046B-46A7-81D8-154DA6FE768C}" destId="{A6E135A6-D932-4285-AF22-5936DC3F5A0D}" srcOrd="3" destOrd="0" presId="urn:microsoft.com/office/officeart/2008/layout/AscendingPictureAccentProcess"/>
    <dgm:cxn modelId="{52746ED5-53C1-46AA-BF93-DA75B07977CF}" type="presParOf" srcId="{7D74EB49-046B-46A7-81D8-154DA6FE768C}" destId="{047D2170-8E33-4F5D-875C-AB12BDAB5F6F}" srcOrd="4" destOrd="0" presId="urn:microsoft.com/office/officeart/2008/layout/AscendingPictureAccentProcess"/>
    <dgm:cxn modelId="{1B42FFC4-6B93-4AF0-AF15-A7943A6C5A0E}" type="presParOf" srcId="{7D74EB49-046B-46A7-81D8-154DA6FE768C}" destId="{AA25B812-60DD-4201-937E-B0C8361E323A}" srcOrd="5" destOrd="0" presId="urn:microsoft.com/office/officeart/2008/layout/AscendingPictureAccentProcess"/>
    <dgm:cxn modelId="{6E8F24DF-2A44-4066-8F77-5E02F04B3EE4}" type="presParOf" srcId="{7D74EB49-046B-46A7-81D8-154DA6FE768C}" destId="{5DACA588-837E-446C-9164-79FD98B25460}" srcOrd="6" destOrd="0" presId="urn:microsoft.com/office/officeart/2008/layout/AscendingPictureAccentProcess"/>
    <dgm:cxn modelId="{27255C33-8A41-402D-AE29-6BB9935C8553}" type="presParOf" srcId="{7D74EB49-046B-46A7-81D8-154DA6FE768C}" destId="{55B5741F-EEDF-4555-86F8-4A9B94684180}" srcOrd="7" destOrd="0" presId="urn:microsoft.com/office/officeart/2008/layout/AscendingPictureAccentProcess"/>
    <dgm:cxn modelId="{AB8B3F57-3BDA-4C33-927D-F7FF69C063A3}" type="presParOf" srcId="{7D74EB49-046B-46A7-81D8-154DA6FE768C}" destId="{2560FB69-5863-4D8B-B07C-BE717AA1AFFD}" srcOrd="8" destOrd="0" presId="urn:microsoft.com/office/officeart/2008/layout/AscendingPictureAccentProcess"/>
    <dgm:cxn modelId="{8349A87F-A68A-4EF6-879A-03D8BCDCF80F}" type="presParOf" srcId="{7D74EB49-046B-46A7-81D8-154DA6FE768C}" destId="{79B42B67-8315-4816-9944-9EF48F46FD7A}" srcOrd="9" destOrd="0" presId="urn:microsoft.com/office/officeart/2008/layout/AscendingPictureAccentProcess"/>
    <dgm:cxn modelId="{4CF25F0F-15B0-4F93-AF36-8D3819E959BE}" type="presParOf" srcId="{7D74EB49-046B-46A7-81D8-154DA6FE768C}" destId="{7FB25D09-24F3-4F89-A584-7ADFABCEFB17}" srcOrd="10" destOrd="0" presId="urn:microsoft.com/office/officeart/2008/layout/AscendingPictureAccentProcess"/>
    <dgm:cxn modelId="{503187B6-589C-4AB7-B0A4-6379DB4ECE91}" type="presParOf" srcId="{7D74EB49-046B-46A7-81D8-154DA6FE768C}" destId="{CC280279-2EC3-4BB0-947F-6EA79E6F7BB0}" srcOrd="11" destOrd="0" presId="urn:microsoft.com/office/officeart/2008/layout/AscendingPictureAccentProcess"/>
    <dgm:cxn modelId="{24CB4AAD-9410-474B-90EE-6A10EE052C10}" type="presParOf" srcId="{CC280279-2EC3-4BB0-947F-6EA79E6F7BB0}" destId="{966D3C84-BF18-4671-9D1F-D8B865434D47}" srcOrd="0" destOrd="0" presId="urn:microsoft.com/office/officeart/2008/layout/AscendingPictureAccentProcess"/>
    <dgm:cxn modelId="{D5A3E9BC-D905-4D80-BD09-A0C93C367277}" type="presParOf" srcId="{7D74EB49-046B-46A7-81D8-154DA6FE768C}" destId="{3E4DEC4C-F4C4-4234-99FB-8CFE446228B8}" srcOrd="12" destOrd="0" presId="urn:microsoft.com/office/officeart/2008/layout/AscendingPictureAccentProcess"/>
    <dgm:cxn modelId="{9EE4BF14-10B3-409D-AA8F-DA35D7B6C320}" type="presParOf" srcId="{7D74EB49-046B-46A7-81D8-154DA6FE768C}" destId="{1ADD073D-A10E-4819-9479-686A23EC6647}" srcOrd="13" destOrd="0" presId="urn:microsoft.com/office/officeart/2008/layout/AscendingPictureAccentProcess"/>
    <dgm:cxn modelId="{98907CC1-88C9-4871-93ED-86690B9FC819}" type="presParOf" srcId="{1ADD073D-A10E-4819-9479-686A23EC6647}" destId="{026FD005-CE96-4BA8-9EF9-5E2D642358A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26C199-9C09-4F77-BF50-C242EA25C54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2B8F5E1-F6F5-4353-8904-E31B31C9D32F}">
      <dgm:prSet phldrT="[文字]"/>
      <dgm:spPr/>
      <dgm:t>
        <a:bodyPr/>
        <a:lstStyle/>
        <a:p>
          <a:r>
            <a:rPr lang="zh-TW" altLang="en-US" dirty="0" smtClean="0"/>
            <a:t>弱勢學生</a:t>
          </a:r>
          <a:endParaRPr lang="zh-TW" altLang="en-US" dirty="0"/>
        </a:p>
      </dgm:t>
    </dgm:pt>
    <dgm:pt modelId="{0144B38B-7E5C-4AD3-AD07-0F3C6B19110E}" type="parTrans" cxnId="{128B2155-A7A5-4BA9-9F64-7334EDDFC81F}">
      <dgm:prSet/>
      <dgm:spPr/>
      <dgm:t>
        <a:bodyPr/>
        <a:lstStyle/>
        <a:p>
          <a:endParaRPr lang="zh-TW" altLang="en-US"/>
        </a:p>
      </dgm:t>
    </dgm:pt>
    <dgm:pt modelId="{AA23735C-14D6-46DA-8438-DE4818843301}" type="sibTrans" cxnId="{128B2155-A7A5-4BA9-9F64-7334EDDFC81F}">
      <dgm:prSet/>
      <dgm:spPr/>
      <dgm:t>
        <a:bodyPr/>
        <a:lstStyle/>
        <a:p>
          <a:endParaRPr lang="zh-TW" altLang="en-US"/>
        </a:p>
      </dgm:t>
    </dgm:pt>
    <dgm:pt modelId="{966BF9A1-6FCF-427F-9597-8EB33BE0A168}">
      <dgm:prSet phldrT="[文字]"/>
      <dgm:spPr/>
      <dgm:t>
        <a:bodyPr/>
        <a:lstStyle/>
        <a:p>
          <a:r>
            <a:rPr lang="zh-TW" altLang="en-US" dirty="0" smtClean="0"/>
            <a:t>急難學生</a:t>
          </a:r>
          <a:endParaRPr lang="zh-TW" altLang="en-US" dirty="0"/>
        </a:p>
      </dgm:t>
    </dgm:pt>
    <dgm:pt modelId="{2E8DDAC2-03C4-4C92-8497-7690EB29D5A8}" type="parTrans" cxnId="{16EB3922-CED0-4240-A6A0-D3866EF5CE4C}">
      <dgm:prSet/>
      <dgm:spPr/>
      <dgm:t>
        <a:bodyPr/>
        <a:lstStyle/>
        <a:p>
          <a:endParaRPr lang="zh-TW" altLang="en-US"/>
        </a:p>
      </dgm:t>
    </dgm:pt>
    <dgm:pt modelId="{997ACD63-E788-4204-BAB0-2EECE2EA72D0}" type="sibTrans" cxnId="{16EB3922-CED0-4240-A6A0-D3866EF5CE4C}">
      <dgm:prSet/>
      <dgm:spPr/>
      <dgm:t>
        <a:bodyPr/>
        <a:lstStyle/>
        <a:p>
          <a:endParaRPr lang="zh-TW" altLang="en-US"/>
        </a:p>
      </dgm:t>
    </dgm:pt>
    <dgm:pt modelId="{4BBB9AF3-AC72-47C0-90BA-417B3A80D1A3}">
      <dgm:prSet phldrT="[文字]"/>
      <dgm:spPr/>
      <dgm:t>
        <a:bodyPr/>
        <a:lstStyle/>
        <a:p>
          <a:endParaRPr lang="en-US" altLang="zh-TW" dirty="0" smtClean="0"/>
        </a:p>
      </dgm:t>
    </dgm:pt>
    <dgm:pt modelId="{48029BC4-D091-4992-B978-94689936AA81}" type="sibTrans" cxnId="{34906033-2C63-4CBD-83CD-71313ECF59EA}">
      <dgm:prSet/>
      <dgm:spPr/>
      <dgm:t>
        <a:bodyPr/>
        <a:lstStyle/>
        <a:p>
          <a:endParaRPr lang="zh-TW" altLang="en-US"/>
        </a:p>
      </dgm:t>
    </dgm:pt>
    <dgm:pt modelId="{60C78AC7-AC6E-4BE9-B05F-58C9D60DC47A}" type="parTrans" cxnId="{34906033-2C63-4CBD-83CD-71313ECF59EA}">
      <dgm:prSet/>
      <dgm:spPr/>
      <dgm:t>
        <a:bodyPr/>
        <a:lstStyle/>
        <a:p>
          <a:endParaRPr lang="zh-TW" altLang="en-US"/>
        </a:p>
      </dgm:t>
    </dgm:pt>
    <dgm:pt modelId="{2DBDCB2B-A478-4C16-9D0D-09040B6C28EF}">
      <dgm:prSet phldrT="[文字]"/>
      <dgm:spPr/>
      <dgm:t>
        <a:bodyPr/>
        <a:lstStyle/>
        <a:p>
          <a:r>
            <a:rPr lang="zh-TW" altLang="en-US" dirty="0" smtClean="0"/>
            <a:t>其他急難救助</a:t>
          </a:r>
          <a:endParaRPr lang="zh-TW" altLang="en-US" dirty="0"/>
        </a:p>
      </dgm:t>
    </dgm:pt>
    <dgm:pt modelId="{8864E301-9067-44C4-8A61-F4DFAE0F1E7C}" type="parTrans" cxnId="{4C621FC6-A87E-45F5-A02A-2C8C19C0A157}">
      <dgm:prSet/>
      <dgm:spPr/>
      <dgm:t>
        <a:bodyPr/>
        <a:lstStyle/>
        <a:p>
          <a:endParaRPr lang="zh-TW" altLang="en-US"/>
        </a:p>
      </dgm:t>
    </dgm:pt>
    <dgm:pt modelId="{66AED22D-5843-47E1-9D0F-D6D089176D71}" type="sibTrans" cxnId="{4C621FC6-A87E-45F5-A02A-2C8C19C0A157}">
      <dgm:prSet/>
      <dgm:spPr/>
      <dgm:t>
        <a:bodyPr/>
        <a:lstStyle/>
        <a:p>
          <a:endParaRPr lang="zh-TW" altLang="en-US"/>
        </a:p>
      </dgm:t>
    </dgm:pt>
    <dgm:pt modelId="{B202A584-A27E-4C15-BF4A-651C2F610755}" type="pres">
      <dgm:prSet presAssocID="{2926C199-9C09-4F77-BF50-C242EA25C54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4633C5-8816-496C-9DC4-5FE6C614E486}" type="pres">
      <dgm:prSet presAssocID="{2926C199-9C09-4F77-BF50-C242EA25C546}" presName="ellipse" presStyleLbl="trBgShp" presStyleIdx="0" presStyleCnt="1" custLinFactNeighborX="-1723" custLinFactNeighborY="-13463"/>
      <dgm:spPr/>
    </dgm:pt>
    <dgm:pt modelId="{691A7955-185E-4942-A500-4F9D02F697B4}" type="pres">
      <dgm:prSet presAssocID="{2926C199-9C09-4F77-BF50-C242EA25C546}" presName="arrow1" presStyleLbl="fgShp" presStyleIdx="0" presStyleCnt="1" custLinFactNeighborX="-9693" custLinFactNeighborY="-73569"/>
      <dgm:spPr/>
    </dgm:pt>
    <dgm:pt modelId="{5801D1E2-F9D8-4043-B1DF-4E4933BE03D8}" type="pres">
      <dgm:prSet presAssocID="{2926C199-9C09-4F77-BF50-C242EA25C54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6020A-F2ED-4F56-B0FC-DBF56CF5139E}" type="pres">
      <dgm:prSet presAssocID="{966BF9A1-6FCF-427F-9597-8EB33BE0A16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38CEA-9988-4EC5-A55A-2B0F9AC8846E}" type="pres">
      <dgm:prSet presAssocID="{2DBDCB2B-A478-4C16-9D0D-09040B6C28E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351AD-B5C0-4E57-8E97-6AD81153277D}" type="pres">
      <dgm:prSet presAssocID="{4BBB9AF3-AC72-47C0-90BA-417B3A80D1A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F740D1-4F48-4F5D-917C-1C855448E2A4}" type="pres">
      <dgm:prSet presAssocID="{2926C199-9C09-4F77-BF50-C242EA25C546}" presName="funnel" presStyleLbl="trAlignAcc1" presStyleIdx="0" presStyleCnt="1" custScaleY="98672" custLinFactNeighborX="-1731" custLinFactNeighborY="-8523"/>
      <dgm:spPr/>
    </dgm:pt>
  </dgm:ptLst>
  <dgm:cxnLst>
    <dgm:cxn modelId="{57FB9EC8-45EE-4660-86E0-E507F71CBDCA}" type="presOf" srcId="{22B8F5E1-F6F5-4353-8904-E31B31C9D32F}" destId="{42B351AD-B5C0-4E57-8E97-6AD81153277D}" srcOrd="0" destOrd="0" presId="urn:microsoft.com/office/officeart/2005/8/layout/funnel1"/>
    <dgm:cxn modelId="{5417AD5B-8FAA-4916-AA6B-694FA5409560}" type="presOf" srcId="{2DBDCB2B-A478-4C16-9D0D-09040B6C28EF}" destId="{DD76020A-F2ED-4F56-B0FC-DBF56CF5139E}" srcOrd="0" destOrd="0" presId="urn:microsoft.com/office/officeart/2005/8/layout/funnel1"/>
    <dgm:cxn modelId="{16EB3922-CED0-4240-A6A0-D3866EF5CE4C}" srcId="{2926C199-9C09-4F77-BF50-C242EA25C546}" destId="{966BF9A1-6FCF-427F-9597-8EB33BE0A168}" srcOrd="1" destOrd="0" parTransId="{2E8DDAC2-03C4-4C92-8497-7690EB29D5A8}" sibTransId="{997ACD63-E788-4204-BAB0-2EECE2EA72D0}"/>
    <dgm:cxn modelId="{34906033-2C63-4CBD-83CD-71313ECF59EA}" srcId="{2926C199-9C09-4F77-BF50-C242EA25C546}" destId="{4BBB9AF3-AC72-47C0-90BA-417B3A80D1A3}" srcOrd="3" destOrd="0" parTransId="{60C78AC7-AC6E-4BE9-B05F-58C9D60DC47A}" sibTransId="{48029BC4-D091-4992-B978-94689936AA81}"/>
    <dgm:cxn modelId="{B61A9D0D-2F9E-4106-B946-890FD7974493}" type="presOf" srcId="{2926C199-9C09-4F77-BF50-C242EA25C546}" destId="{B202A584-A27E-4C15-BF4A-651C2F610755}" srcOrd="0" destOrd="0" presId="urn:microsoft.com/office/officeart/2005/8/layout/funnel1"/>
    <dgm:cxn modelId="{4C621FC6-A87E-45F5-A02A-2C8C19C0A157}" srcId="{2926C199-9C09-4F77-BF50-C242EA25C546}" destId="{2DBDCB2B-A478-4C16-9D0D-09040B6C28EF}" srcOrd="2" destOrd="0" parTransId="{8864E301-9067-44C4-8A61-F4DFAE0F1E7C}" sibTransId="{66AED22D-5843-47E1-9D0F-D6D089176D71}"/>
    <dgm:cxn modelId="{128B2155-A7A5-4BA9-9F64-7334EDDFC81F}" srcId="{2926C199-9C09-4F77-BF50-C242EA25C546}" destId="{22B8F5E1-F6F5-4353-8904-E31B31C9D32F}" srcOrd="0" destOrd="0" parTransId="{0144B38B-7E5C-4AD3-AD07-0F3C6B19110E}" sibTransId="{AA23735C-14D6-46DA-8438-DE4818843301}"/>
    <dgm:cxn modelId="{CC330799-DAC8-4263-B93F-922F23E2EEAD}" type="presOf" srcId="{4BBB9AF3-AC72-47C0-90BA-417B3A80D1A3}" destId="{5801D1E2-F9D8-4043-B1DF-4E4933BE03D8}" srcOrd="0" destOrd="0" presId="urn:microsoft.com/office/officeart/2005/8/layout/funnel1"/>
    <dgm:cxn modelId="{C4AB8C0F-476E-4BEF-A964-DEE3B43096F6}" type="presOf" srcId="{966BF9A1-6FCF-427F-9597-8EB33BE0A168}" destId="{C7938CEA-9988-4EC5-A55A-2B0F9AC8846E}" srcOrd="0" destOrd="0" presId="urn:microsoft.com/office/officeart/2005/8/layout/funnel1"/>
    <dgm:cxn modelId="{72CCE337-96A3-418F-8C6D-8C3D7A6B616F}" type="presParOf" srcId="{B202A584-A27E-4C15-BF4A-651C2F610755}" destId="{204633C5-8816-496C-9DC4-5FE6C614E486}" srcOrd="0" destOrd="0" presId="urn:microsoft.com/office/officeart/2005/8/layout/funnel1"/>
    <dgm:cxn modelId="{DE2EB4DE-357B-4DF9-A3D2-5B9458A1A302}" type="presParOf" srcId="{B202A584-A27E-4C15-BF4A-651C2F610755}" destId="{691A7955-185E-4942-A500-4F9D02F697B4}" srcOrd="1" destOrd="0" presId="urn:microsoft.com/office/officeart/2005/8/layout/funnel1"/>
    <dgm:cxn modelId="{0646D1B0-385B-4E8E-88AF-5278A6FC6EAB}" type="presParOf" srcId="{B202A584-A27E-4C15-BF4A-651C2F610755}" destId="{5801D1E2-F9D8-4043-B1DF-4E4933BE03D8}" srcOrd="2" destOrd="0" presId="urn:microsoft.com/office/officeart/2005/8/layout/funnel1"/>
    <dgm:cxn modelId="{BCE274DD-91ED-4F8A-B5D0-0321E30154FD}" type="presParOf" srcId="{B202A584-A27E-4C15-BF4A-651C2F610755}" destId="{DD76020A-F2ED-4F56-B0FC-DBF56CF5139E}" srcOrd="3" destOrd="0" presId="urn:microsoft.com/office/officeart/2005/8/layout/funnel1"/>
    <dgm:cxn modelId="{5AF3265F-7215-4364-A469-1F5BC6B2D890}" type="presParOf" srcId="{B202A584-A27E-4C15-BF4A-651C2F610755}" destId="{C7938CEA-9988-4EC5-A55A-2B0F9AC8846E}" srcOrd="4" destOrd="0" presId="urn:microsoft.com/office/officeart/2005/8/layout/funnel1"/>
    <dgm:cxn modelId="{B888C40F-6791-4DF6-9EB4-E9D432519A52}" type="presParOf" srcId="{B202A584-A27E-4C15-BF4A-651C2F610755}" destId="{42B351AD-B5C0-4E57-8E97-6AD81153277D}" srcOrd="5" destOrd="0" presId="urn:microsoft.com/office/officeart/2005/8/layout/funnel1"/>
    <dgm:cxn modelId="{22E6A3FA-44D1-4753-8B12-CBBEE2ADE27E}" type="presParOf" srcId="{B202A584-A27E-4C15-BF4A-651C2F610755}" destId="{39F740D1-4F48-4F5D-917C-1C855448E2A4}" srcOrd="6" destOrd="0" presId="urn:microsoft.com/office/officeart/2005/8/layout/funnel1"/>
  </dgm:cxnLst>
  <dgm:bg>
    <a:effectLst>
      <a:glow>
        <a:schemeClr val="accent1"/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E9D7-E167-4BD0-9D1D-2361A35300F7}">
      <dsp:nvSpPr>
        <dsp:cNvPr id="0" name=""/>
        <dsp:cNvSpPr/>
      </dsp:nvSpPr>
      <dsp:spPr>
        <a:xfrm rot="3410075">
          <a:off x="2217522" y="4661158"/>
          <a:ext cx="189860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898607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21AE2-85B4-4E10-B54C-6910409F2E3F}">
      <dsp:nvSpPr>
        <dsp:cNvPr id="0" name=""/>
        <dsp:cNvSpPr/>
      </dsp:nvSpPr>
      <dsp:spPr>
        <a:xfrm rot="1765461">
          <a:off x="2772252" y="3962905"/>
          <a:ext cx="1540448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540448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DC41D-0C51-4348-A2A5-177EA20A1CB8}">
      <dsp:nvSpPr>
        <dsp:cNvPr id="0" name=""/>
        <dsp:cNvSpPr/>
      </dsp:nvSpPr>
      <dsp:spPr>
        <a:xfrm rot="21494710">
          <a:off x="2871384" y="3185306"/>
          <a:ext cx="951731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951731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9CF9-F0B6-4381-A3D6-0E14CB94F467}">
      <dsp:nvSpPr>
        <dsp:cNvPr id="0" name=""/>
        <dsp:cNvSpPr/>
      </dsp:nvSpPr>
      <dsp:spPr>
        <a:xfrm rot="19665764">
          <a:off x="2763902" y="2439095"/>
          <a:ext cx="139736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397367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B5768-0435-4EE0-B46B-D2E425738FFF}">
      <dsp:nvSpPr>
        <dsp:cNvPr id="0" name=""/>
        <dsp:cNvSpPr/>
      </dsp:nvSpPr>
      <dsp:spPr>
        <a:xfrm rot="17319582">
          <a:off x="1859922" y="1760243"/>
          <a:ext cx="1715464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715464" y="19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7DA1C-D398-46CB-AABF-35CFD052B426}">
      <dsp:nvSpPr>
        <dsp:cNvPr id="0" name=""/>
        <dsp:cNvSpPr/>
      </dsp:nvSpPr>
      <dsp:spPr>
        <a:xfrm>
          <a:off x="36018" y="2112678"/>
          <a:ext cx="2592270" cy="22798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18D9B-A7A3-4B3E-8ED7-362C9F8AEE95}">
      <dsp:nvSpPr>
        <dsp:cNvPr id="0" name=""/>
        <dsp:cNvSpPr/>
      </dsp:nvSpPr>
      <dsp:spPr>
        <a:xfrm>
          <a:off x="2334436" y="0"/>
          <a:ext cx="1638556" cy="976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宗旨一</a:t>
          </a:r>
          <a:endParaRPr lang="zh-TW" altLang="en-US" sz="2400" kern="1200" dirty="0"/>
        </a:p>
      </dsp:txBody>
      <dsp:txXfrm>
        <a:off x="2574397" y="142996"/>
        <a:ext cx="1158634" cy="690448"/>
      </dsp:txXfrm>
    </dsp:sp>
    <dsp:sp modelId="{22335F8D-9E7E-4A54-A469-087C62FE9DD8}">
      <dsp:nvSpPr>
        <dsp:cNvPr id="0" name=""/>
        <dsp:cNvSpPr/>
      </dsp:nvSpPr>
      <dsp:spPr>
        <a:xfrm>
          <a:off x="3852426" y="1198402"/>
          <a:ext cx="1535902" cy="1059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宗旨二</a:t>
          </a:r>
          <a:endParaRPr lang="zh-TW" altLang="en-US" sz="2600" kern="1200" dirty="0"/>
        </a:p>
      </dsp:txBody>
      <dsp:txXfrm>
        <a:off x="4077354" y="1353574"/>
        <a:ext cx="1086046" cy="749235"/>
      </dsp:txXfrm>
    </dsp:sp>
    <dsp:sp modelId="{10203A6E-3AA2-4CE2-96C2-7AD42D8FF284}">
      <dsp:nvSpPr>
        <dsp:cNvPr id="0" name=""/>
        <dsp:cNvSpPr/>
      </dsp:nvSpPr>
      <dsp:spPr>
        <a:xfrm>
          <a:off x="3822100" y="2664296"/>
          <a:ext cx="1505975" cy="1005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宗旨三</a:t>
          </a:r>
          <a:endParaRPr lang="zh-TW" altLang="en-US" sz="2600" kern="1200" dirty="0"/>
        </a:p>
      </dsp:txBody>
      <dsp:txXfrm>
        <a:off x="4042645" y="2811516"/>
        <a:ext cx="1064885" cy="710841"/>
      </dsp:txXfrm>
    </dsp:sp>
    <dsp:sp modelId="{0A28A6E2-5465-4102-85DC-3BB0C59C7B8A}">
      <dsp:nvSpPr>
        <dsp:cNvPr id="0" name=""/>
        <dsp:cNvSpPr/>
      </dsp:nvSpPr>
      <dsp:spPr>
        <a:xfrm>
          <a:off x="4067393" y="4137897"/>
          <a:ext cx="1468287" cy="1108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宗旨四</a:t>
          </a:r>
          <a:endParaRPr lang="zh-TW" altLang="en-US" sz="2600" kern="1200" dirty="0"/>
        </a:p>
      </dsp:txBody>
      <dsp:txXfrm>
        <a:off x="4282419" y="4300278"/>
        <a:ext cx="1038235" cy="784048"/>
      </dsp:txXfrm>
    </dsp:sp>
    <dsp:sp modelId="{DCB2CF44-541A-40A0-918E-36541FC09307}">
      <dsp:nvSpPr>
        <dsp:cNvPr id="0" name=""/>
        <dsp:cNvSpPr/>
      </dsp:nvSpPr>
      <dsp:spPr>
        <a:xfrm>
          <a:off x="3251762" y="5433347"/>
          <a:ext cx="1456079" cy="9821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宗旨五</a:t>
          </a:r>
          <a:endParaRPr lang="zh-TW" altLang="en-US" sz="2600" kern="1200" dirty="0"/>
        </a:p>
      </dsp:txBody>
      <dsp:txXfrm>
        <a:off x="3465000" y="5577173"/>
        <a:ext cx="1029603" cy="694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064F7-24E9-4BCE-AC08-8153163C683D}">
      <dsp:nvSpPr>
        <dsp:cNvPr id="0" name=""/>
        <dsp:cNvSpPr/>
      </dsp:nvSpPr>
      <dsp:spPr>
        <a:xfrm>
          <a:off x="3598168" y="2288332"/>
          <a:ext cx="2796851" cy="279685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舟濟協會</a:t>
          </a:r>
          <a:endParaRPr lang="zh-TW" altLang="en-US" sz="4400" kern="1200" dirty="0"/>
        </a:p>
      </dsp:txBody>
      <dsp:txXfrm>
        <a:off x="4160459" y="2943481"/>
        <a:ext cx="1672269" cy="1437639"/>
      </dsp:txXfrm>
    </dsp:sp>
    <dsp:sp modelId="{E2695631-0E7A-4F37-B3AA-75C1724BAAB7}">
      <dsp:nvSpPr>
        <dsp:cNvPr id="0" name=""/>
        <dsp:cNvSpPr/>
      </dsp:nvSpPr>
      <dsp:spPr>
        <a:xfrm>
          <a:off x="1874860" y="1533630"/>
          <a:ext cx="2226171" cy="2221330"/>
        </a:xfrm>
        <a:prstGeom prst="gear6">
          <a:avLst/>
        </a:prstGeom>
        <a:solidFill>
          <a:srgbClr val="FBC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中低收入戶</a:t>
          </a:r>
          <a:endParaRPr lang="zh-TW" altLang="en-US" sz="2800" kern="1200" dirty="0"/>
        </a:p>
      </dsp:txBody>
      <dsp:txXfrm>
        <a:off x="2434790" y="2096236"/>
        <a:ext cx="1106311" cy="1096118"/>
      </dsp:txXfrm>
    </dsp:sp>
    <dsp:sp modelId="{3361FFEC-F4D4-4EDA-AB41-6C3FFD6195D1}">
      <dsp:nvSpPr>
        <dsp:cNvPr id="0" name=""/>
        <dsp:cNvSpPr/>
      </dsp:nvSpPr>
      <dsp:spPr>
        <a:xfrm rot="20700000">
          <a:off x="2986714" y="223955"/>
          <a:ext cx="1992976" cy="1992976"/>
        </a:xfrm>
        <a:prstGeom prst="gear6">
          <a:avLst/>
        </a:prstGeom>
        <a:solidFill>
          <a:srgbClr val="A87D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里長</a:t>
          </a:r>
          <a:endParaRPr lang="zh-TW" altLang="en-US" sz="2800" kern="1200" dirty="0"/>
        </a:p>
      </dsp:txBody>
      <dsp:txXfrm rot="-20700000">
        <a:off x="3423832" y="661073"/>
        <a:ext cx="1118740" cy="1118740"/>
      </dsp:txXfrm>
    </dsp:sp>
    <dsp:sp modelId="{3861F37C-349F-4C60-9934-61A1251D7055}">
      <dsp:nvSpPr>
        <dsp:cNvPr id="0" name=""/>
        <dsp:cNvSpPr/>
      </dsp:nvSpPr>
      <dsp:spPr>
        <a:xfrm>
          <a:off x="3393013" y="1860637"/>
          <a:ext cx="3579969" cy="3579969"/>
        </a:xfrm>
        <a:prstGeom prst="circularArrow">
          <a:avLst>
            <a:gd name="adj1" fmla="val 4687"/>
            <a:gd name="adj2" fmla="val 299029"/>
            <a:gd name="adj3" fmla="val 2533997"/>
            <a:gd name="adj4" fmla="val 158233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2D928-A55F-4285-99BB-D9E8AD7EFD09}">
      <dsp:nvSpPr>
        <dsp:cNvPr id="0" name=""/>
        <dsp:cNvSpPr/>
      </dsp:nvSpPr>
      <dsp:spPr>
        <a:xfrm>
          <a:off x="1610679" y="1173372"/>
          <a:ext cx="2601071" cy="2601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43A2E-26E3-4E5A-A0AB-C99A3AB2769B}">
      <dsp:nvSpPr>
        <dsp:cNvPr id="0" name=""/>
        <dsp:cNvSpPr/>
      </dsp:nvSpPr>
      <dsp:spPr>
        <a:xfrm>
          <a:off x="2649202" y="-216404"/>
          <a:ext cx="2804478" cy="28044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D74E9-8EAD-409C-BFF9-A3DD28F682D9}">
      <dsp:nvSpPr>
        <dsp:cNvPr id="0" name=""/>
        <dsp:cNvSpPr/>
      </dsp:nvSpPr>
      <dsp:spPr>
        <a:xfrm>
          <a:off x="405446" y="745"/>
          <a:ext cx="2546876" cy="2205069"/>
        </a:xfrm>
        <a:prstGeom prst="ellipse">
          <a:avLst/>
        </a:prstGeom>
        <a:solidFill>
          <a:srgbClr val="FFC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勤茂公益 慈善基金</a:t>
          </a:r>
          <a:endParaRPr lang="zh-TW" altLang="en-US" sz="3300" b="1" kern="1200" dirty="0"/>
        </a:p>
      </dsp:txBody>
      <dsp:txXfrm>
        <a:off x="778427" y="323670"/>
        <a:ext cx="1800914" cy="1559219"/>
      </dsp:txXfrm>
    </dsp:sp>
    <dsp:sp modelId="{43999896-CE99-4074-B38A-2B48346C6773}">
      <dsp:nvSpPr>
        <dsp:cNvPr id="0" name=""/>
        <dsp:cNvSpPr/>
      </dsp:nvSpPr>
      <dsp:spPr>
        <a:xfrm>
          <a:off x="1039414" y="2384865"/>
          <a:ext cx="1278940" cy="127894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1208937" y="2873932"/>
        <a:ext cx="939894" cy="300806"/>
      </dsp:txXfrm>
    </dsp:sp>
    <dsp:sp modelId="{E693ABFD-9EE0-4C14-B667-6DA7E91A1CBB}">
      <dsp:nvSpPr>
        <dsp:cNvPr id="0" name=""/>
        <dsp:cNvSpPr/>
      </dsp:nvSpPr>
      <dsp:spPr>
        <a:xfrm>
          <a:off x="260826" y="3816424"/>
          <a:ext cx="2691507" cy="2205069"/>
        </a:xfrm>
        <a:prstGeom prst="ellipse">
          <a:avLst/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公所轉介案件</a:t>
          </a:r>
          <a:endParaRPr lang="zh-TW" altLang="en-US" sz="3300" b="1" kern="1200" dirty="0"/>
        </a:p>
      </dsp:txBody>
      <dsp:txXfrm>
        <a:off x="654988" y="4139349"/>
        <a:ext cx="1903183" cy="1559219"/>
      </dsp:txXfrm>
    </dsp:sp>
    <dsp:sp modelId="{E3F53A06-1D25-43F2-9E03-FF2795CDAD0C}">
      <dsp:nvSpPr>
        <dsp:cNvPr id="0" name=""/>
        <dsp:cNvSpPr/>
      </dsp:nvSpPr>
      <dsp:spPr>
        <a:xfrm rot="10166">
          <a:off x="3301170" y="2607081"/>
          <a:ext cx="739540" cy="8202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3301170" y="2770810"/>
        <a:ext cx="517678" cy="492171"/>
      </dsp:txXfrm>
    </dsp:sp>
    <dsp:sp modelId="{781360DB-4B7B-4E25-B42A-E135CC06B7A5}">
      <dsp:nvSpPr>
        <dsp:cNvPr id="0" name=""/>
        <dsp:cNvSpPr/>
      </dsp:nvSpPr>
      <dsp:spPr>
        <a:xfrm>
          <a:off x="4347679" y="1224139"/>
          <a:ext cx="3456093" cy="3600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b="1" kern="1200" dirty="0" smtClean="0"/>
            <a:t>舟濟協會</a:t>
          </a:r>
          <a:endParaRPr lang="zh-TW" altLang="en-US" sz="6500" b="1" kern="1200" dirty="0"/>
        </a:p>
      </dsp:txBody>
      <dsp:txXfrm>
        <a:off x="4853812" y="1751404"/>
        <a:ext cx="2443827" cy="25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BB8F1-8362-430D-9009-3F6F52BA4AB0}">
      <dsp:nvSpPr>
        <dsp:cNvPr id="0" name=""/>
        <dsp:cNvSpPr/>
      </dsp:nvSpPr>
      <dsp:spPr>
        <a:xfrm>
          <a:off x="3237532" y="3063199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DA2D8-9DB9-4D60-A603-805586ABE001}">
      <dsp:nvSpPr>
        <dsp:cNvPr id="0" name=""/>
        <dsp:cNvSpPr/>
      </dsp:nvSpPr>
      <dsp:spPr>
        <a:xfrm>
          <a:off x="3074663" y="3324204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B8BAD-39CA-4021-B58B-791443B0326C}">
      <dsp:nvSpPr>
        <dsp:cNvPr id="0" name=""/>
        <dsp:cNvSpPr/>
      </dsp:nvSpPr>
      <dsp:spPr>
        <a:xfrm>
          <a:off x="2880559" y="3550179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135A6-D932-4285-AF22-5936DC3F5A0D}">
      <dsp:nvSpPr>
        <dsp:cNvPr id="0" name=""/>
        <dsp:cNvSpPr/>
      </dsp:nvSpPr>
      <dsp:spPr>
        <a:xfrm>
          <a:off x="3112591" y="436367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D2170-8E33-4F5D-875C-AB12BDAB5F6F}">
      <dsp:nvSpPr>
        <dsp:cNvPr id="0" name=""/>
        <dsp:cNvSpPr/>
      </dsp:nvSpPr>
      <dsp:spPr>
        <a:xfrm>
          <a:off x="3360985" y="288348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5B812-60DD-4201-937E-B0C8361E323A}">
      <dsp:nvSpPr>
        <dsp:cNvPr id="0" name=""/>
        <dsp:cNvSpPr/>
      </dsp:nvSpPr>
      <dsp:spPr>
        <a:xfrm>
          <a:off x="3608635" y="140330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CA588-837E-446C-9164-79FD98B25460}">
      <dsp:nvSpPr>
        <dsp:cNvPr id="0" name=""/>
        <dsp:cNvSpPr/>
      </dsp:nvSpPr>
      <dsp:spPr>
        <a:xfrm>
          <a:off x="3856285" y="288348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5741F-EEDF-4555-86F8-4A9B94684180}">
      <dsp:nvSpPr>
        <dsp:cNvPr id="0" name=""/>
        <dsp:cNvSpPr/>
      </dsp:nvSpPr>
      <dsp:spPr>
        <a:xfrm>
          <a:off x="4104678" y="436367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0FB69-5863-4D8B-B07C-BE717AA1AFFD}">
      <dsp:nvSpPr>
        <dsp:cNvPr id="0" name=""/>
        <dsp:cNvSpPr/>
      </dsp:nvSpPr>
      <dsp:spPr>
        <a:xfrm>
          <a:off x="3608635" y="452649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42B67-8315-4816-9944-9EF48F46FD7A}">
      <dsp:nvSpPr>
        <dsp:cNvPr id="0" name=""/>
        <dsp:cNvSpPr/>
      </dsp:nvSpPr>
      <dsp:spPr>
        <a:xfrm>
          <a:off x="3608635" y="764967"/>
          <a:ext cx="185923" cy="18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25D09-24F3-4F89-A584-7ADFABCEFB17}">
      <dsp:nvSpPr>
        <dsp:cNvPr id="0" name=""/>
        <dsp:cNvSpPr/>
      </dsp:nvSpPr>
      <dsp:spPr>
        <a:xfrm>
          <a:off x="2095962" y="4229293"/>
          <a:ext cx="4009995" cy="107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78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/>
            <a:t>公私立育幼院</a:t>
          </a:r>
          <a:endParaRPr lang="zh-TW" altLang="en-US" sz="2500" b="1" kern="1200" dirty="0"/>
        </a:p>
      </dsp:txBody>
      <dsp:txXfrm>
        <a:off x="2148468" y="4281799"/>
        <a:ext cx="3904983" cy="970587"/>
      </dsp:txXfrm>
    </dsp:sp>
    <dsp:sp modelId="{966D3C84-BF18-4671-9D1F-D8B865434D47}">
      <dsp:nvSpPr>
        <dsp:cNvPr id="0" name=""/>
        <dsp:cNvSpPr/>
      </dsp:nvSpPr>
      <dsp:spPr>
        <a:xfrm>
          <a:off x="984140" y="3175403"/>
          <a:ext cx="1859233" cy="18591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DEC4C-F4C4-4234-99FB-8CFE446228B8}">
      <dsp:nvSpPr>
        <dsp:cNvPr id="0" name=""/>
        <dsp:cNvSpPr/>
      </dsp:nvSpPr>
      <dsp:spPr>
        <a:xfrm>
          <a:off x="3790839" y="2125459"/>
          <a:ext cx="4009995" cy="107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782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 smtClean="0"/>
            <a:t>偏鄉中小學</a:t>
          </a:r>
          <a:r>
            <a:rPr lang="en-US" altLang="zh-TW" sz="2500" b="1" kern="1200" dirty="0" smtClean="0">
              <a:latin typeface="新細明體"/>
              <a:ea typeface="新細明體"/>
            </a:rPr>
            <a:t>､</a:t>
          </a:r>
          <a:r>
            <a:rPr lang="zh-TW" altLang="en-US" sz="2500" b="1" kern="1200" dirty="0" smtClean="0">
              <a:latin typeface="新細明體"/>
              <a:ea typeface="新細明體"/>
            </a:rPr>
            <a:t>原鄉部落</a:t>
          </a:r>
          <a:endParaRPr lang="zh-TW" altLang="en-US" sz="2500" b="1" kern="1200" dirty="0"/>
        </a:p>
      </dsp:txBody>
      <dsp:txXfrm>
        <a:off x="3843345" y="2177965"/>
        <a:ext cx="3904983" cy="970587"/>
      </dsp:txXfrm>
    </dsp:sp>
    <dsp:sp modelId="{026FD005-CE96-4BA8-9EF9-5E2D642358A8}">
      <dsp:nvSpPr>
        <dsp:cNvPr id="0" name=""/>
        <dsp:cNvSpPr/>
      </dsp:nvSpPr>
      <dsp:spPr>
        <a:xfrm>
          <a:off x="2679018" y="1071569"/>
          <a:ext cx="1859233" cy="18591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633C5-8816-496C-9DC4-5FE6C614E486}">
      <dsp:nvSpPr>
        <dsp:cNvPr id="0" name=""/>
        <dsp:cNvSpPr/>
      </dsp:nvSpPr>
      <dsp:spPr>
        <a:xfrm>
          <a:off x="1305926" y="216023"/>
          <a:ext cx="5093049" cy="17687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A7955-185E-4942-A500-4F9D02F697B4}">
      <dsp:nvSpPr>
        <dsp:cNvPr id="0" name=""/>
        <dsp:cNvSpPr/>
      </dsp:nvSpPr>
      <dsp:spPr>
        <a:xfrm>
          <a:off x="3358915" y="4320483"/>
          <a:ext cx="987025" cy="6316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1D1E2-F9D8-4043-B1DF-4E4933BE03D8}">
      <dsp:nvSpPr>
        <dsp:cNvPr id="0" name=""/>
        <dsp:cNvSpPr/>
      </dsp:nvSpPr>
      <dsp:spPr>
        <a:xfrm>
          <a:off x="1579239" y="5290572"/>
          <a:ext cx="4737720" cy="118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4200" kern="1200" dirty="0" smtClean="0"/>
        </a:p>
      </dsp:txBody>
      <dsp:txXfrm>
        <a:off x="1579239" y="5290572"/>
        <a:ext cx="4737720" cy="1184430"/>
      </dsp:txXfrm>
    </dsp:sp>
    <dsp:sp modelId="{DD76020A-F2ED-4F56-B0FC-DBF56CF5139E}">
      <dsp:nvSpPr>
        <dsp:cNvPr id="0" name=""/>
        <dsp:cNvSpPr/>
      </dsp:nvSpPr>
      <dsp:spPr>
        <a:xfrm>
          <a:off x="3245338" y="2359502"/>
          <a:ext cx="1776645" cy="1776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其他急難救助</a:t>
          </a:r>
          <a:endParaRPr lang="zh-TW" altLang="en-US" sz="3000" kern="1200" dirty="0"/>
        </a:p>
      </dsp:txBody>
      <dsp:txXfrm>
        <a:off x="3505522" y="2619686"/>
        <a:ext cx="1256277" cy="1256277"/>
      </dsp:txXfrm>
    </dsp:sp>
    <dsp:sp modelId="{C7938CEA-9988-4EC5-A55A-2B0F9AC8846E}">
      <dsp:nvSpPr>
        <dsp:cNvPr id="0" name=""/>
        <dsp:cNvSpPr/>
      </dsp:nvSpPr>
      <dsp:spPr>
        <a:xfrm>
          <a:off x="1974049" y="1026624"/>
          <a:ext cx="1776645" cy="1776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急難學生</a:t>
          </a:r>
          <a:endParaRPr lang="zh-TW" altLang="en-US" sz="3000" kern="1200" dirty="0"/>
        </a:p>
      </dsp:txBody>
      <dsp:txXfrm>
        <a:off x="2234233" y="1286808"/>
        <a:ext cx="1256277" cy="1256277"/>
      </dsp:txXfrm>
    </dsp:sp>
    <dsp:sp modelId="{42B351AD-B5C0-4E57-8E97-6AD81153277D}">
      <dsp:nvSpPr>
        <dsp:cNvPr id="0" name=""/>
        <dsp:cNvSpPr/>
      </dsp:nvSpPr>
      <dsp:spPr>
        <a:xfrm>
          <a:off x="3790176" y="597071"/>
          <a:ext cx="1776645" cy="1776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弱勢學生</a:t>
          </a:r>
          <a:endParaRPr lang="zh-TW" altLang="en-US" sz="3000" kern="1200" dirty="0"/>
        </a:p>
      </dsp:txBody>
      <dsp:txXfrm>
        <a:off x="4050360" y="857255"/>
        <a:ext cx="1256277" cy="1256277"/>
      </dsp:txXfrm>
    </dsp:sp>
    <dsp:sp modelId="{39F740D1-4F48-4F5D-917C-1C855448E2A4}">
      <dsp:nvSpPr>
        <dsp:cNvPr id="0" name=""/>
        <dsp:cNvSpPr/>
      </dsp:nvSpPr>
      <dsp:spPr>
        <a:xfrm>
          <a:off x="1088751" y="0"/>
          <a:ext cx="5527340" cy="43631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8F86-C132-4A94-BAAD-78BD4DE7608E}" type="datetimeFigureOut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9CD65-E29E-4487-BBC6-146C4E9241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9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9CD65-E29E-4487-BBC6-146C4E92413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46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9CD65-E29E-4487-BBC6-146C4E92413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3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7350-63D9-4039-933D-B5C539B9DC0A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6F05-0553-4174-B84F-36D43E93E079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ADE3-54DE-4AA5-8057-28E3819AB225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B2D0-805C-4BB9-B55C-04A7D1CD57A3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D1FF-06AE-4198-A43B-C3E073849ED2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4A8B-4455-43AC-97AD-216BEF16BE9B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DB67-E7CC-4362-A5A2-328C2C4BC190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241A-0253-43F5-899D-F2B04AA3A883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44B5-B1E0-484B-8CAE-CE82B3481C36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C6F8-7CAB-44FD-91B5-D61CB6DD6FC4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6F-8268-4C96-8B28-F9C82AAB1D37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A721BB-6BF0-46DE-9FFC-233AD15C1EAA}" type="datetime1">
              <a:rPr lang="zh-TW" altLang="en-US" smtClean="0"/>
              <a:t>2022/7/18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520280" cy="2016224"/>
          </a:xfrm>
          <a:prstGeom prst="rect">
            <a:avLst/>
          </a:prstGeom>
        </p:spPr>
      </p:pic>
      <p:sp>
        <p:nvSpPr>
          <p:cNvPr id="11" name="文字版面配置區 10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772400" cy="410445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zh-TW" altLang="en-US" sz="17600" b="1" dirty="0" smtClean="0">
                <a:solidFill>
                  <a:schemeClr val="tx1"/>
                </a:solidFill>
              </a:rPr>
              <a:t>      </a:t>
            </a:r>
            <a:endParaRPr lang="en-US" altLang="zh-TW" sz="17600" b="1" dirty="0">
              <a:solidFill>
                <a:schemeClr val="tx1"/>
              </a:solidFill>
            </a:endParaRPr>
          </a:p>
          <a:p>
            <a:pPr algn="ctr"/>
            <a:r>
              <a:rPr lang="zh-TW" altLang="en-US" sz="172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第一屆第一次</a:t>
            </a:r>
            <a:endParaRPr lang="en-US" altLang="zh-TW" sz="172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zh-TW" altLang="en-US" sz="172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理監事聯席會議       </a:t>
            </a:r>
            <a:endParaRPr lang="en-US" altLang="zh-TW" sz="172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zh-TW" altLang="en-US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民國</a:t>
            </a:r>
            <a:r>
              <a:rPr lang="en-US" altLang="zh-TW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109</a:t>
            </a:r>
            <a:r>
              <a:rPr lang="zh-TW" altLang="en-US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zh-TW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9</a:t>
            </a:r>
            <a:r>
              <a:rPr lang="zh-TW" altLang="en-US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月</a:t>
            </a:r>
            <a:r>
              <a:rPr lang="en-US" altLang="zh-TW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19</a:t>
            </a:r>
            <a:r>
              <a:rPr lang="zh-TW" altLang="en-US" sz="1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日      </a:t>
            </a:r>
            <a:r>
              <a:rPr lang="zh-TW" altLang="en-US" sz="12800" b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endParaRPr lang="en-US" altLang="zh-TW" sz="1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TW" altLang="en-US" sz="216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</a:t>
            </a:r>
            <a:endParaRPr lang="zh-TW" altLang="en-US" sz="21600" b="1" dirty="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altLang="zh-TW" sz="9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9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altLang="zh-TW" sz="9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9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96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en-US" altLang="zh-TW" sz="9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9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zh-TW" altLang="en-US" sz="9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TW" altLang="en-US" sz="96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lang="zh-TW" altLang="en-US" sz="96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舟</a:t>
            </a:r>
            <a:r>
              <a:rPr lang="zh-TW" altLang="en-US" sz="9600" b="1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濟</a:t>
            </a:r>
            <a:r>
              <a:rPr lang="zh-TW" altLang="en-US" sz="96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協會</a:t>
            </a:r>
            <a:r>
              <a:rPr lang="en-US" altLang="zh-TW" sz="9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altLang="zh-TW" sz="9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4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0" y="1556792"/>
            <a:ext cx="8964488" cy="1656184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en-US" altLang="zh-TW" sz="4400" b="1" dirty="0" smtClean="0">
                <a:solidFill>
                  <a:schemeClr val="bg1"/>
                </a:solidFill>
              </a:rPr>
              <a:t>  </a:t>
            </a:r>
            <a:r>
              <a:rPr lang="en-US" altLang="zh-TW" sz="4400" b="1" dirty="0">
                <a:solidFill>
                  <a:schemeClr val="bg1"/>
                </a:solidFill>
              </a:rPr>
              <a:t/>
            </a:r>
            <a:br>
              <a:rPr lang="en-US" altLang="zh-TW" sz="4400" b="1" dirty="0">
                <a:solidFill>
                  <a:schemeClr val="bg1"/>
                </a:solidFill>
              </a:rPr>
            </a:br>
            <a:r>
              <a:rPr lang="en-US" altLang="zh-TW" sz="4400" b="1" dirty="0" smtClean="0">
                <a:solidFill>
                  <a:schemeClr val="bg1"/>
                </a:solidFill>
              </a:rPr>
              <a:t> </a:t>
            </a:r>
            <a:r>
              <a:rPr lang="zh-TW" altLang="zh-TW" sz="4400" b="1" dirty="0" smtClean="0">
                <a:solidFill>
                  <a:schemeClr val="bg1"/>
                </a:solidFill>
              </a:rPr>
              <a:t>提案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2</a:t>
            </a:r>
            <a:r>
              <a:rPr lang="zh-TW" altLang="zh-TW" sz="4400" b="1" dirty="0" smtClean="0">
                <a:solidFill>
                  <a:schemeClr val="bg1"/>
                </a:solidFill>
              </a:rPr>
              <a:t>：</a:t>
            </a:r>
            <a:r>
              <a:rPr lang="zh-TW" altLang="zh-TW" b="1" dirty="0"/>
              <a:t>會址及聯絡電話</a:t>
            </a:r>
            <a:r>
              <a:rPr lang="en-US" altLang="zh-TW" b="1" dirty="0"/>
              <a:t>1</a:t>
            </a:r>
            <a:r>
              <a:rPr lang="zh-TW" altLang="zh-TW" b="1" dirty="0"/>
              <a:t>案</a:t>
            </a:r>
            <a:r>
              <a:rPr lang="en-US" altLang="zh-TW" sz="4400" b="1" dirty="0">
                <a:solidFill>
                  <a:schemeClr val="bg1"/>
                </a:solidFill>
                <a:latin typeface="新細明體"/>
                <a:ea typeface="新細明體"/>
              </a:rPr>
              <a:t/>
            </a:r>
            <a:br>
              <a:rPr lang="en-US" altLang="zh-TW" sz="4400" b="1" dirty="0">
                <a:solidFill>
                  <a:schemeClr val="bg1"/>
                </a:solidFill>
                <a:latin typeface="新細明體"/>
                <a:ea typeface="新細明體"/>
              </a:rPr>
            </a:br>
            <a:r>
              <a:rPr lang="en-US" altLang="zh-TW" sz="4900" dirty="0">
                <a:solidFill>
                  <a:schemeClr val="bg1"/>
                </a:solidFill>
              </a:rPr>
              <a:t/>
            </a:r>
            <a:br>
              <a:rPr lang="en-US" altLang="zh-TW" sz="4900" dirty="0">
                <a:solidFill>
                  <a:schemeClr val="bg1"/>
                </a:solidFill>
              </a:rPr>
            </a:br>
            <a:endParaRPr lang="zh-TW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3212976"/>
            <a:ext cx="8712968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決議：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會址及聯絡電話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如下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endParaRPr lang="zh-TW" altLang="zh-TW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(1)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會址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新北市板橋區區文化路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段</a:t>
            </a:r>
            <a:endParaRPr lang="en-US" altLang="zh-TW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182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巷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段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95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號</a:t>
            </a:r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樓</a:t>
            </a:r>
          </a:p>
          <a:p>
            <a:r>
              <a:rPr lang="en-US" altLang="zh-TW" sz="36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(2)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聯絡電話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：</a:t>
            </a:r>
            <a:r>
              <a:rPr lang="en-US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02-2259-0498</a:t>
            </a:r>
            <a:endParaRPr lang="zh-TW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9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6290348"/>
              </p:ext>
            </p:extLst>
          </p:nvPr>
        </p:nvGraphicFramePr>
        <p:xfrm>
          <a:off x="323528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圓角矩形 2"/>
          <p:cNvSpPr/>
          <p:nvPr/>
        </p:nvSpPr>
        <p:spPr>
          <a:xfrm>
            <a:off x="4355976" y="332656"/>
            <a:ext cx="345638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提供物資給街友及中低收入戶者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741080" y="3206097"/>
            <a:ext cx="315140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提供公私立慈善機構物資及人力支援協助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868144" y="4725144"/>
            <a:ext cx="317673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社會急難救助之服務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076056" y="5949280"/>
            <a:ext cx="317673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其他協助慈善公益事項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5741080" y="1772816"/>
            <a:ext cx="315140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提供無名屍及中低收入戶者喪葬補助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5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179512" y="188641"/>
            <a:ext cx="2088232" cy="1800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395536" y="2967335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宗旨一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提供物資給街友</a:t>
            </a:r>
            <a:endParaRPr lang="en-US" altLang="zh-TW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ja-JP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　　　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及中低收入戶者</a:t>
            </a:r>
            <a:endParaRPr lang="zh-TW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925" y="531490"/>
            <a:ext cx="5040560" cy="167337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zh-TW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TW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altLang="zh-TW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TW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altLang="zh-TW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TW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zh-TW" altLang="en-US" sz="5400" b="1" u="sng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惜食廚房</a:t>
            </a:r>
            <a:r>
              <a:rPr lang="en-US" altLang="zh-TW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TW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05/27</a:t>
            </a: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捐贈</a:t>
            </a:r>
            <a: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altLang="zh-TW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zh-TW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粽子及水果</a:t>
            </a:r>
            <a:endParaRPr lang="zh-TW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16424" cy="64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9" y="2204864"/>
            <a:ext cx="459384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1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117" y="188640"/>
            <a:ext cx="8424936" cy="936104"/>
          </a:xfrm>
        </p:spPr>
        <p:txBody>
          <a:bodyPr>
            <a:normAutofit/>
          </a:bodyPr>
          <a:lstStyle/>
          <a:p>
            <a:pPr algn="dist"/>
            <a:r>
              <a:rPr lang="en-US" altLang="zh-TW" sz="4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06/19</a:t>
            </a:r>
            <a:r>
              <a:rPr lang="zh-TW" altLang="en-US" sz="4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端午街友關懷活動</a:t>
            </a:r>
            <a:endParaRPr lang="zh-TW" altLang="en-US" sz="48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3696"/>
            <a:ext cx="4680520" cy="34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4041893" cy="290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339" flipH="1">
            <a:off x="469881" y="5044463"/>
            <a:ext cx="3046975" cy="14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71027"/>
            <a:ext cx="2592288" cy="264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9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318407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65" y="116632"/>
            <a:ext cx="4712929" cy="341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9523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7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32656"/>
            <a:ext cx="903649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TW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109/06/18</a:t>
            </a:r>
            <a:r>
              <a:rPr lang="zh-TW" altLang="en-US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國泰里 陳里長訪問</a:t>
            </a:r>
            <a:r>
              <a:rPr lang="en-US" altLang="zh-TW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altLang="zh-TW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zh-TW" altLang="en-US" sz="40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中低收入戶物資捐贈</a:t>
            </a:r>
            <a:r>
              <a:rPr lang="zh-TW" altLang="en-US" sz="4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意見交換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084414843"/>
              </p:ext>
            </p:extLst>
          </p:nvPr>
        </p:nvGraphicFramePr>
        <p:xfrm>
          <a:off x="755576" y="1772816"/>
          <a:ext cx="770485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1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179512" y="188641"/>
            <a:ext cx="2088232" cy="1800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395536" y="2967335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宗旨二</a:t>
            </a:r>
            <a:r>
              <a:rPr lang="en-US" altLang="zh-TW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提供無名屍及中低  </a:t>
            </a:r>
            <a:endParaRPr lang="en-US" altLang="zh-TW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TW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收入戶者喪葬補助</a:t>
            </a:r>
            <a:endParaRPr lang="zh-TW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3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74412566"/>
              </p:ext>
            </p:extLst>
          </p:nvPr>
        </p:nvGraphicFramePr>
        <p:xfrm>
          <a:off x="683568" y="476672"/>
          <a:ext cx="813690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3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179512" y="188641"/>
            <a:ext cx="2088232" cy="1800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395536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宗旨三</a:t>
            </a:r>
            <a:r>
              <a:rPr lang="en-US" altLang="zh-TW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提供公私立慈善機構  </a:t>
            </a:r>
            <a:endParaRPr lang="en-US" altLang="zh-TW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TW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物資及人力支援協助</a:t>
            </a:r>
            <a:endParaRPr lang="zh-TW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7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29600" cy="1872208"/>
          </a:xfrm>
        </p:spPr>
        <p:txBody>
          <a:bodyPr>
            <a:normAutofit/>
          </a:bodyPr>
          <a:lstStyle/>
          <a:p>
            <a:r>
              <a:rPr lang="zh-TW" altLang="en-US" sz="5000" b="1" dirty="0"/>
              <a:t>一</a:t>
            </a:r>
            <a:r>
              <a:rPr lang="zh-TW" altLang="en-US" sz="5000" b="1" dirty="0" smtClean="0">
                <a:latin typeface="新細明體"/>
                <a:ea typeface="新細明體"/>
              </a:rPr>
              <a:t>、</a:t>
            </a:r>
            <a:r>
              <a:rPr lang="zh-TW" altLang="zh-TW" sz="5000" b="1" dirty="0" smtClean="0"/>
              <a:t>第</a:t>
            </a:r>
            <a:r>
              <a:rPr lang="zh-TW" altLang="zh-TW" sz="5000" b="1" dirty="0"/>
              <a:t>１屆第１次理</a:t>
            </a:r>
            <a:r>
              <a:rPr lang="zh-TW" altLang="zh-TW" sz="5000" b="1" dirty="0" smtClean="0"/>
              <a:t>監事</a:t>
            </a:r>
            <a:r>
              <a:rPr lang="en-US" altLang="zh-TW" sz="5000" b="1" dirty="0" smtClean="0"/>
              <a:t/>
            </a:r>
            <a:br>
              <a:rPr lang="en-US" altLang="zh-TW" sz="5000" b="1" dirty="0" smtClean="0"/>
            </a:br>
            <a:r>
              <a:rPr lang="zh-TW" altLang="en-US" sz="5000" b="1" dirty="0"/>
              <a:t> </a:t>
            </a:r>
            <a:r>
              <a:rPr lang="zh-TW" altLang="zh-TW" sz="5000" b="1" dirty="0" smtClean="0"/>
              <a:t>聯席會議</a:t>
            </a:r>
            <a:r>
              <a:rPr lang="zh-TW" altLang="en-US" sz="5000" b="1" dirty="0" smtClean="0"/>
              <a:t>開始</a:t>
            </a:r>
            <a:endParaRPr lang="zh-TW" altLang="en-US" sz="5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1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394764450"/>
              </p:ext>
            </p:extLst>
          </p:nvPr>
        </p:nvGraphicFramePr>
        <p:xfrm>
          <a:off x="251520" y="1412776"/>
          <a:ext cx="878497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橢圓 7"/>
          <p:cNvSpPr/>
          <p:nvPr/>
        </p:nvSpPr>
        <p:spPr>
          <a:xfrm>
            <a:off x="2771800" y="0"/>
            <a:ext cx="2376264" cy="1560240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1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179512" y="188641"/>
            <a:ext cx="2088232" cy="18002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395536" y="206084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宗旨四</a:t>
            </a:r>
            <a:r>
              <a:rPr lang="en-US" altLang="zh-TW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社會急難救助之服務</a:t>
            </a:r>
            <a:r>
              <a:rPr lang="en-US" altLang="zh-TW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zh-TW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zh-TW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endParaRPr lang="zh-TW" alt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chemeClr val="bg2">
                <a:lumMod val="50000"/>
              </a:schemeClr>
            </a:gs>
            <a:gs pos="7500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61257939"/>
              </p:ext>
            </p:extLst>
          </p:nvPr>
        </p:nvGraphicFramePr>
        <p:xfrm>
          <a:off x="395536" y="116632"/>
          <a:ext cx="78962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3059832" y="5085184"/>
            <a:ext cx="2376264" cy="1772816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6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 smtClean="0"/>
              <a:t>舟濟協會年度預算表</a:t>
            </a:r>
            <a:endParaRPr lang="zh-TW" altLang="en-US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51099"/>
              </p:ext>
            </p:extLst>
          </p:nvPr>
        </p:nvGraphicFramePr>
        <p:xfrm>
          <a:off x="107505" y="620688"/>
          <a:ext cx="8945476" cy="6030448"/>
        </p:xfrm>
        <a:graphic>
          <a:graphicData uri="http://schemas.openxmlformats.org/drawingml/2006/table">
            <a:tbl>
              <a:tblPr/>
              <a:tblGrid>
                <a:gridCol w="685843"/>
                <a:gridCol w="685843"/>
                <a:gridCol w="507108"/>
                <a:gridCol w="544518"/>
                <a:gridCol w="544518"/>
                <a:gridCol w="507108"/>
                <a:gridCol w="403192"/>
                <a:gridCol w="307591"/>
                <a:gridCol w="253554"/>
                <a:gridCol w="374097"/>
                <a:gridCol w="415662"/>
                <a:gridCol w="315581"/>
                <a:gridCol w="636861"/>
                <a:gridCol w="360040"/>
                <a:gridCol w="432048"/>
                <a:gridCol w="708299"/>
                <a:gridCol w="1263613"/>
              </a:tblGrid>
              <a:tr h="92095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編號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宗旨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受贈單位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採購廠商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聯絡人資訊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捐贈物資名稱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每月配送日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每次數量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單價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次捐贈天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件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數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次額合計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年額合計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運費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手續費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年額總計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預算比例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捐贈起始月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備註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96263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宗旨一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 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提供物資給街友及中低收入戶者                                           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惜食廚房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裕元碾米工廠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賴俊銘先生　　         電話：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0938-824-983                      05-3711-1138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蓬萊米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公斤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37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天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11,100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133,200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內含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133,200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22%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月開始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提供物資給街友及中低收入戶者                                           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惜食廚房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TOKO 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漁貨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許祐丞先生                  電話 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: 0936-138-995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鮮魚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1-5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公斤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100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12,000</a:t>
                      </a:r>
                    </a:p>
                    <a:p>
                      <a:pPr algn="ctr" fontAlgn="ctr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（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1,000</a:t>
                      </a:r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</a:t>
                      </a:r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  <a:p>
                      <a:pPr algn="ctr" fontAlgn="ctr"/>
                      <a:r>
                        <a:rPr lang="zh-TW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</a:t>
                      </a:r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132,000 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21%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109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月開始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、每月進貨一次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每次金額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10,000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             ２、、由ＴＯＫＯ直接配送至惜食廚房並簽收後    送回本協會請款　　　　　　　　　　　　　　３、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次付清一年費用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萬元整　                　４、１０９年７月開始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提供物資給街友及中低收入戶者                                           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里長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中低收入戶者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裕元碾米工廠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賴俊銘先生　　         電話：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0938-824-983                      05-3711-1138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蓬萊米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          （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3㎏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包裝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115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5,750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69,000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內含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69,000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月開始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共送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各里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 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每個里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25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 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共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提供物資給街友及中低收入戶者                                           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里長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中低收入戶者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新味食品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大槺榔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張小靖小姐                 電話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: 0970-874-511</a:t>
                      </a:r>
                      <a:b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05-3794256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麵線、麵條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台斤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35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 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1,750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21,000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內含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21,000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月開始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先以兩個里計算；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台斤為兩包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故每里每個月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包麵線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共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6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一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提供物資給街友及中低收入戶者 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街友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各類餐廳或小吃店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熱食、水果、     礦泉水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過年、 端午 中秋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  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6/19.9/18.0205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4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86714"/>
              </p:ext>
            </p:extLst>
          </p:nvPr>
        </p:nvGraphicFramePr>
        <p:xfrm>
          <a:off x="251520" y="188640"/>
          <a:ext cx="8712966" cy="6480719"/>
        </p:xfrm>
        <a:graphic>
          <a:graphicData uri="http://schemas.openxmlformats.org/drawingml/2006/table">
            <a:tbl>
              <a:tblPr/>
              <a:tblGrid>
                <a:gridCol w="664037"/>
                <a:gridCol w="664037"/>
                <a:gridCol w="490985"/>
                <a:gridCol w="490985"/>
                <a:gridCol w="527205"/>
                <a:gridCol w="490985"/>
                <a:gridCol w="390372"/>
                <a:gridCol w="297810"/>
                <a:gridCol w="245492"/>
                <a:gridCol w="362202"/>
                <a:gridCol w="402446"/>
                <a:gridCol w="309884"/>
                <a:gridCol w="309884"/>
                <a:gridCol w="474356"/>
                <a:gridCol w="576064"/>
                <a:gridCol w="792785"/>
                <a:gridCol w="1223437"/>
              </a:tblGrid>
              <a:tr h="112848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編號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宗旨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受贈單位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採購廠商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聯絡人資訊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捐贈物資名稱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每月配送日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每次數量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單價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每月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次捐贈天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件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數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月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次額合計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年額合計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)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運費</a:t>
                      </a:r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/</a:t>
                      </a:r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手續費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年額總計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預算比例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捐贈起始月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備註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445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宗旨二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二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提供無名屍及中低收入戶者喪葬補助                                  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勤茂公益             慈善基金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舟濟協會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蕭奕棋會長                 電話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0905-363-777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善款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不定期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件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 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24,000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  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24,000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已與蕭會長聯繫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把舟濟協會加入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宗旨三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三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 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提供公私立慈善機構物資及人力支援協助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偏鄉中小學        原鄉部落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本協會會員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捐物資 義剪 等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個月一次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15,000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  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基本捐贈物資費用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: 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每次以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個家庭每個家庭給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包麵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3KG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米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(70+115=185)×10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＝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1850  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每年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次共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7400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三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 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提供公私立慈善機構物資及人力支援協助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公私立育幼院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本協會會員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捐物資 義剪 等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不定期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  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  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基本捐贈物資費用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: 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每次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50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包麵條及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包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5KG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米計算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=(50×35+190×20)=5550</a:t>
                      </a:r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元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宗旨四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四 社會急難救助之服務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弱勢及急難學生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舟濟協會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善款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不定期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  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    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60,000 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10%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已與蕭會長聯繫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,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請把舟濟協會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line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加入</a:t>
                      </a:r>
                    </a:p>
                  </a:txBody>
                  <a:tcPr marL="2518" marR="2518" marT="2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年度總計</a:t>
                      </a:r>
                    </a:p>
                  </a:txBody>
                  <a:tcPr marL="2518" marR="2518" marT="251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    </a:t>
                      </a:r>
                      <a:r>
                        <a:rPr lang="en-US" altLang="zh-TW" sz="800" b="1" i="0" u="none" strike="noStrike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619,200 </a:t>
                      </a:r>
                      <a:endParaRPr lang="en-US" altLang="zh-TW" sz="8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100%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　</a:t>
                      </a:r>
                    </a:p>
                  </a:txBody>
                  <a:tcPr marL="2518" marR="2518" marT="2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6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29600" cy="1944216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六</a:t>
            </a:r>
            <a:r>
              <a:rPr lang="zh-TW" altLang="zh-TW" sz="5400" dirty="0" smtClean="0"/>
              <a:t>、</a:t>
            </a:r>
            <a:r>
              <a:rPr lang="zh-TW" altLang="en-US" sz="5400" dirty="0" smtClean="0"/>
              <a:t>臨時動議</a:t>
            </a:r>
            <a:endParaRPr lang="zh-TW" altLang="en-US" sz="5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0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29600" cy="1944216"/>
          </a:xfrm>
        </p:spPr>
        <p:txBody>
          <a:bodyPr>
            <a:normAutofit/>
          </a:bodyPr>
          <a:lstStyle/>
          <a:p>
            <a:r>
              <a:rPr lang="zh-TW" altLang="en-US" sz="5400"/>
              <a:t>七</a:t>
            </a:r>
            <a:r>
              <a:rPr lang="zh-TW" altLang="zh-TW" sz="5400" smtClean="0"/>
              <a:t>、</a:t>
            </a:r>
            <a:r>
              <a:rPr lang="zh-TW" altLang="en-US" sz="5400" dirty="0" smtClean="0"/>
              <a:t>散會</a:t>
            </a:r>
            <a:endParaRPr lang="zh-TW" altLang="en-US" sz="5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7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Up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75096" y="2967335"/>
            <a:ext cx="70133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感謝您的參與</a:t>
            </a:r>
            <a:endParaRPr lang="zh-TW" alt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9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304256" cy="230425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208912" cy="1512168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en-US" altLang="zh-TW" sz="5300" b="1" dirty="0" smtClean="0">
                <a:solidFill>
                  <a:schemeClr val="bg1"/>
                </a:solidFill>
              </a:rPr>
              <a:t>    </a:t>
            </a:r>
            <a:r>
              <a:rPr lang="zh-TW" altLang="en-US" sz="5300" b="1" dirty="0">
                <a:solidFill>
                  <a:schemeClr val="bg1"/>
                </a:solidFill>
              </a:rPr>
              <a:t>二</a:t>
            </a:r>
            <a:r>
              <a:rPr lang="zh-TW" altLang="en-US" sz="5300" b="1" dirty="0" smtClean="0">
                <a:solidFill>
                  <a:schemeClr val="bg1"/>
                </a:solidFill>
                <a:latin typeface="新細明體"/>
                <a:ea typeface="新細明體"/>
              </a:rPr>
              <a:t>、</a:t>
            </a:r>
            <a:r>
              <a:rPr lang="zh-TW" altLang="zh-TW" sz="5300" b="1" dirty="0"/>
              <a:t>選舉第</a:t>
            </a:r>
            <a:r>
              <a:rPr lang="en-US" altLang="zh-TW" sz="5300" b="1" dirty="0"/>
              <a:t>1</a:t>
            </a:r>
            <a:r>
              <a:rPr lang="zh-TW" altLang="zh-TW" sz="5300" b="1" dirty="0"/>
              <a:t>屆常務理事</a:t>
            </a:r>
            <a:r>
              <a:rPr lang="zh-TW" altLang="zh-TW" sz="5300" b="1" dirty="0" smtClean="0"/>
              <a:t>、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en-US" sz="5300" b="1" dirty="0"/>
              <a:t> </a:t>
            </a:r>
            <a:r>
              <a:rPr lang="zh-TW" altLang="en-US" sz="5300" b="1" dirty="0" smtClean="0"/>
              <a:t>          </a:t>
            </a:r>
            <a:r>
              <a:rPr lang="zh-TW" altLang="zh-TW" sz="5300" b="1" dirty="0" smtClean="0"/>
              <a:t>理事長</a:t>
            </a:r>
            <a:r>
              <a:rPr lang="zh-TW" altLang="zh-TW" sz="5300" b="1" dirty="0"/>
              <a:t>及常務監事</a:t>
            </a:r>
            <a:endParaRPr lang="zh-TW" altLang="en-US" sz="53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5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en-US" altLang="zh-TW" sz="4400" b="1" dirty="0" smtClean="0">
                <a:solidFill>
                  <a:schemeClr val="bg1"/>
                </a:solidFill>
              </a:rPr>
              <a:t>    </a:t>
            </a:r>
            <a:r>
              <a:rPr lang="zh-TW" altLang="en-US" sz="6000" b="1" dirty="0">
                <a:solidFill>
                  <a:schemeClr val="bg1"/>
                </a:solidFill>
              </a:rPr>
              <a:t>三</a:t>
            </a:r>
            <a:r>
              <a:rPr lang="zh-TW" altLang="en-US" sz="6000" b="1" dirty="0" smtClean="0">
                <a:solidFill>
                  <a:schemeClr val="bg1"/>
                </a:solidFill>
                <a:latin typeface="新細明體"/>
                <a:ea typeface="新細明體"/>
              </a:rPr>
              <a:t>、</a:t>
            </a:r>
            <a:r>
              <a:rPr lang="zh-TW" altLang="en-US" sz="6000" b="1" dirty="0" smtClean="0">
                <a:solidFill>
                  <a:schemeClr val="bg1"/>
                </a:solidFill>
                <a:latin typeface="新細明體"/>
                <a:ea typeface="新細明體"/>
              </a:rPr>
              <a:t>移交</a:t>
            </a:r>
            <a:r>
              <a:rPr lang="en-US" altLang="zh-TW" sz="6000" b="1" dirty="0">
                <a:solidFill>
                  <a:schemeClr val="bg1"/>
                </a:solidFill>
                <a:latin typeface="新細明體"/>
                <a:ea typeface="新細明體"/>
              </a:rPr>
              <a:t/>
            </a:r>
            <a:br>
              <a:rPr lang="en-US" altLang="zh-TW" sz="6000" b="1" dirty="0">
                <a:solidFill>
                  <a:schemeClr val="bg1"/>
                </a:solidFill>
                <a:latin typeface="新細明體"/>
                <a:ea typeface="新細明體"/>
              </a:rPr>
            </a:br>
            <a:endParaRPr lang="zh-TW" alt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29568" y="1052736"/>
            <a:ext cx="8229600" cy="2016224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en-US" altLang="zh-TW" sz="4400" b="1" dirty="0" smtClean="0">
                <a:solidFill>
                  <a:schemeClr val="bg1"/>
                </a:solidFill>
              </a:rPr>
              <a:t>    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四</a:t>
            </a:r>
            <a:r>
              <a:rPr lang="zh-TW" altLang="en-US" sz="5400" b="1" dirty="0" smtClean="0">
                <a:solidFill>
                  <a:schemeClr val="bg1"/>
                </a:solidFill>
                <a:latin typeface="新細明體"/>
                <a:ea typeface="新細明體"/>
              </a:rPr>
              <a:t>、</a:t>
            </a:r>
            <a:r>
              <a:rPr lang="zh-TW" altLang="zh-TW" sz="5400" b="1" dirty="0"/>
              <a:t>第</a:t>
            </a:r>
            <a:r>
              <a:rPr lang="en-US" altLang="zh-TW" sz="5400" b="1" dirty="0"/>
              <a:t>1</a:t>
            </a:r>
            <a:r>
              <a:rPr lang="zh-TW" altLang="zh-TW" sz="5400" b="1" dirty="0"/>
              <a:t>屆理事長致詞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6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229600" cy="1656184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               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五</a:t>
            </a:r>
            <a:r>
              <a:rPr lang="zh-TW" altLang="en-US" sz="5400" b="1" dirty="0" smtClean="0">
                <a:solidFill>
                  <a:schemeClr val="bg1"/>
                </a:solidFill>
                <a:latin typeface="新細明體"/>
                <a:ea typeface="新細明體"/>
              </a:rPr>
              <a:t>、</a:t>
            </a:r>
            <a:r>
              <a:rPr lang="zh-TW" altLang="en-US" sz="5400" b="1" dirty="0" smtClean="0">
                <a:solidFill>
                  <a:schemeClr val="bg1"/>
                </a:solidFill>
                <a:latin typeface="新細明體"/>
                <a:ea typeface="新細明體"/>
              </a:rPr>
              <a:t>提案討論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3528" y="3212976"/>
            <a:ext cx="8568952" cy="3451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3600" b="1" dirty="0">
                <a:solidFill>
                  <a:schemeClr val="accent2">
                    <a:lumMod val="50000"/>
                  </a:schemeClr>
                </a:solidFill>
              </a:rPr>
              <a:t>提案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：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聘用工作人員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秘書長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)1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案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新細明體"/>
                <a:ea typeface="新細明體"/>
              </a:rPr>
              <a:t>。</a:t>
            </a:r>
            <a:endParaRPr lang="en-US" altLang="zh-TW" sz="3600" b="1" dirty="0" smtClean="0">
              <a:solidFill>
                <a:schemeClr val="accent4">
                  <a:lumMod val="50000"/>
                </a:schemeClr>
              </a:solidFill>
              <a:latin typeface="新細明體"/>
              <a:ea typeface="新細明體"/>
            </a:endParaRPr>
          </a:p>
          <a:p>
            <a:endParaRPr lang="en-US" altLang="zh-TW" sz="36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提案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TW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：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會址及連絡電話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案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。</a:t>
            </a:r>
            <a:endParaRPr lang="zh-TW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928992" cy="1656184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en-US" altLang="zh-TW" sz="4300" b="1" dirty="0" smtClean="0">
                <a:solidFill>
                  <a:schemeClr val="bg1"/>
                </a:solidFill>
              </a:rPr>
              <a:t>    </a:t>
            </a:r>
            <a:br>
              <a:rPr lang="en-US" altLang="zh-TW" sz="4300" b="1" dirty="0" smtClean="0">
                <a:solidFill>
                  <a:schemeClr val="bg1"/>
                </a:solidFill>
              </a:rPr>
            </a:br>
            <a:r>
              <a:rPr lang="zh-TW" altLang="en-US" sz="4300" b="1" dirty="0" smtClean="0">
                <a:solidFill>
                  <a:schemeClr val="bg1"/>
                </a:solidFill>
              </a:rPr>
              <a:t> </a:t>
            </a:r>
            <a:r>
              <a:rPr lang="en-US" altLang="zh-TW" sz="4300" b="1" dirty="0" smtClean="0">
                <a:solidFill>
                  <a:schemeClr val="bg1"/>
                </a:solidFill>
              </a:rPr>
              <a:t/>
            </a:r>
            <a:br>
              <a:rPr lang="en-US" altLang="zh-TW" sz="4300" b="1" dirty="0" smtClean="0">
                <a:solidFill>
                  <a:schemeClr val="bg1"/>
                </a:solidFill>
              </a:rPr>
            </a:br>
            <a:r>
              <a:rPr lang="zh-TW" altLang="zh-TW" sz="4400" b="1" dirty="0" smtClean="0">
                <a:solidFill>
                  <a:schemeClr val="bg1"/>
                </a:solidFill>
              </a:rPr>
              <a:t>提案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1</a:t>
            </a:r>
            <a:r>
              <a:rPr lang="zh-TW" altLang="zh-TW" sz="4400" b="1" dirty="0" smtClean="0">
                <a:solidFill>
                  <a:schemeClr val="bg1"/>
                </a:solidFill>
              </a:rPr>
              <a:t>：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聘用工作人員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(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秘書長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)1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案</a:t>
            </a:r>
            <a:r>
              <a:rPr lang="en-US" altLang="zh-TW" sz="4400" b="1" dirty="0" smtClean="0">
                <a:solidFill>
                  <a:schemeClr val="bg1"/>
                </a:solidFill>
                <a:latin typeface="新細明體"/>
                <a:ea typeface="新細明體"/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  <a:latin typeface="新細明體"/>
                <a:ea typeface="新細明體"/>
              </a:rPr>
            </a:br>
            <a:r>
              <a:rPr lang="en-US" altLang="zh-TW" sz="4900" dirty="0" smtClean="0">
                <a:solidFill>
                  <a:schemeClr val="bg1"/>
                </a:solidFill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</a:rPr>
            </a:br>
            <a:r>
              <a:rPr lang="en-US" altLang="zh-TW" sz="4900" dirty="0" smtClean="0">
                <a:solidFill>
                  <a:schemeClr val="bg1"/>
                </a:solidFill>
              </a:rPr>
              <a:t/>
            </a:r>
            <a:br>
              <a:rPr lang="en-US" altLang="zh-TW" sz="4900" dirty="0" smtClean="0">
                <a:solidFill>
                  <a:schemeClr val="bg1"/>
                </a:solidFill>
              </a:rPr>
            </a:br>
            <a:endParaRPr lang="zh-TW" altLang="en-US" sz="4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1520" y="3212976"/>
            <a:ext cx="8712968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說明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: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工作人員不得由選任之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職員（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理監事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）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altLang="zh-TW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擔任。</a:t>
            </a:r>
            <a:endParaRPr lang="zh-TW" altLang="en-US" sz="36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0" y="1556792"/>
            <a:ext cx="8964488" cy="1656184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 smtClean="0">
                <a:solidFill>
                  <a:schemeClr val="bg1"/>
                </a:solidFill>
              </a:rPr>
              <a:t/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en-US" altLang="zh-TW" sz="4400" b="1" dirty="0" smtClean="0">
                <a:solidFill>
                  <a:schemeClr val="bg1"/>
                </a:solidFill>
              </a:rPr>
              <a:t>  </a:t>
            </a:r>
            <a:br>
              <a:rPr lang="en-US" altLang="zh-TW" sz="4400" b="1" dirty="0" smtClean="0">
                <a:solidFill>
                  <a:schemeClr val="bg1"/>
                </a:solidFill>
              </a:rPr>
            </a:b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  </a:t>
            </a:r>
            <a:r>
              <a:rPr lang="zh-TW" altLang="zh-TW" sz="4400" b="1" dirty="0" smtClean="0">
                <a:solidFill>
                  <a:schemeClr val="bg1"/>
                </a:solidFill>
              </a:rPr>
              <a:t>提案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1</a:t>
            </a:r>
            <a:r>
              <a:rPr lang="zh-TW" altLang="zh-TW" sz="4400" b="1" dirty="0" smtClean="0">
                <a:solidFill>
                  <a:schemeClr val="bg1"/>
                </a:solidFill>
              </a:rPr>
              <a:t>：</a:t>
            </a:r>
            <a:r>
              <a:rPr lang="zh-TW" altLang="en-US" sz="4400" b="1" dirty="0">
                <a:solidFill>
                  <a:schemeClr val="bg1"/>
                </a:solidFill>
              </a:rPr>
              <a:t>聘用工作人員</a:t>
            </a:r>
            <a:r>
              <a:rPr lang="en-US" altLang="zh-TW" sz="4400" b="1" dirty="0">
                <a:solidFill>
                  <a:schemeClr val="bg1"/>
                </a:solidFill>
              </a:rPr>
              <a:t>(</a:t>
            </a:r>
            <a:r>
              <a:rPr lang="zh-TW" altLang="en-US" sz="4400" b="1" dirty="0">
                <a:solidFill>
                  <a:schemeClr val="bg1"/>
                </a:solidFill>
              </a:rPr>
              <a:t>秘書長</a:t>
            </a:r>
            <a:r>
              <a:rPr lang="en-US" altLang="zh-TW" sz="4400" b="1" dirty="0">
                <a:solidFill>
                  <a:schemeClr val="bg1"/>
                </a:solidFill>
              </a:rPr>
              <a:t>)1</a:t>
            </a:r>
            <a:r>
              <a:rPr lang="zh-TW" altLang="en-US" sz="4400" b="1" dirty="0" smtClean="0">
                <a:solidFill>
                  <a:schemeClr val="bg1"/>
                </a:solidFill>
              </a:rPr>
              <a:t>案</a:t>
            </a:r>
            <a:r>
              <a:rPr lang="en-US" altLang="zh-TW" sz="4400" b="1" dirty="0">
                <a:solidFill>
                  <a:schemeClr val="bg1"/>
                </a:solidFill>
                <a:latin typeface="新細明體"/>
                <a:ea typeface="新細明體"/>
              </a:rPr>
              <a:t/>
            </a:r>
            <a:br>
              <a:rPr lang="en-US" altLang="zh-TW" sz="4400" b="1" dirty="0">
                <a:solidFill>
                  <a:schemeClr val="bg1"/>
                </a:solidFill>
                <a:latin typeface="新細明體"/>
                <a:ea typeface="新細明體"/>
              </a:rPr>
            </a:br>
            <a:r>
              <a:rPr lang="en-US" altLang="zh-TW" sz="4900" dirty="0">
                <a:solidFill>
                  <a:schemeClr val="bg1"/>
                </a:solidFill>
              </a:rPr>
              <a:t/>
            </a:r>
            <a:br>
              <a:rPr lang="en-US" altLang="zh-TW" sz="4900" dirty="0">
                <a:solidFill>
                  <a:schemeClr val="bg1"/>
                </a:solidFill>
              </a:rPr>
            </a:br>
            <a:endParaRPr lang="zh-TW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3212976"/>
            <a:ext cx="8712968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決議：聘請</a:t>
            </a:r>
            <a:r>
              <a:rPr lang="zh-TW" altLang="en-US" sz="3600" b="1" u="sng" dirty="0" smtClean="0">
                <a:solidFill>
                  <a:schemeClr val="accent4">
                    <a:lumMod val="50000"/>
                  </a:schemeClr>
                </a:solidFill>
              </a:rPr>
              <a:t>謝宜庭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小姐擔任秘書長一職。</a:t>
            </a:r>
            <a:endParaRPr lang="zh-TW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04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229600" cy="1656184"/>
          </a:xfrm>
        </p:spPr>
        <p:txBody>
          <a:bodyPr>
            <a:normAutofit/>
          </a:bodyPr>
          <a:lstStyle/>
          <a:p>
            <a:r>
              <a:rPr lang="zh-TW" altLang="zh-TW" sz="4400" b="1" dirty="0" smtClean="0">
                <a:solidFill>
                  <a:schemeClr val="bg1"/>
                </a:solidFill>
              </a:rPr>
              <a:t>提案</a:t>
            </a:r>
            <a:r>
              <a:rPr lang="en-US" altLang="zh-TW" sz="4400" b="1" dirty="0" smtClean="0">
                <a:solidFill>
                  <a:schemeClr val="bg1"/>
                </a:solidFill>
              </a:rPr>
              <a:t>2</a:t>
            </a:r>
            <a:r>
              <a:rPr lang="zh-TW" altLang="zh-TW" sz="4400" b="1" dirty="0" smtClean="0">
                <a:solidFill>
                  <a:schemeClr val="bg1"/>
                </a:solidFill>
              </a:rPr>
              <a:t>：</a:t>
            </a:r>
            <a:r>
              <a:rPr lang="zh-TW" altLang="zh-TW" b="1" dirty="0"/>
              <a:t>會址及聯絡電話</a:t>
            </a:r>
            <a:r>
              <a:rPr lang="en-US" altLang="zh-TW" b="1" dirty="0"/>
              <a:t>1</a:t>
            </a:r>
            <a:r>
              <a:rPr lang="zh-TW" altLang="zh-TW" b="1" dirty="0" smtClean="0"/>
              <a:t>案</a:t>
            </a:r>
            <a:endParaRPr lang="zh-TW" alt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3212976"/>
            <a:ext cx="8712968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說明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：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本會會址需併同「會址使用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同意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altLang="zh-TW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            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書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」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，送</a:t>
            </a:r>
            <a:r>
              <a:rPr lang="zh-TW" altLang="zh-TW" sz="3600" b="1" dirty="0">
                <a:solidFill>
                  <a:schemeClr val="accent4">
                    <a:lumMod val="50000"/>
                  </a:schemeClr>
                </a:solidFill>
              </a:rPr>
              <a:t>內政部備查</a:t>
            </a:r>
            <a:r>
              <a:rPr lang="zh-TW" altLang="zh-TW" sz="3600" b="1" dirty="0" smtClean="0">
                <a:solidFill>
                  <a:schemeClr val="accent4">
                    <a:lumMod val="50000"/>
                  </a:schemeClr>
                </a:solidFill>
              </a:rPr>
              <a:t>。</a:t>
            </a:r>
            <a:endParaRPr lang="zh-TW" alt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2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1007</Words>
  <Application>Microsoft Office PowerPoint</Application>
  <PresentationFormat>如螢幕大小 (4:3)</PresentationFormat>
  <Paragraphs>291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公正</vt:lpstr>
      <vt:lpstr>                     舟濟協會 </vt:lpstr>
      <vt:lpstr>一、第１屆第１次理監事  聯席會議開始</vt:lpstr>
      <vt:lpstr>     二、選舉第1屆常務理事、            理事長及常務監事</vt:lpstr>
      <vt:lpstr>     三、移交 </vt:lpstr>
      <vt:lpstr>     四、第1屆理事長致詞</vt:lpstr>
      <vt:lpstr>                五、提案討論</vt:lpstr>
      <vt:lpstr>        提案1：聘用工作人員(秘書長)1案   </vt:lpstr>
      <vt:lpstr>       提案1：聘用工作人員(秘書長)1案  </vt:lpstr>
      <vt:lpstr>提案2：會址及聯絡電話1案</vt:lpstr>
      <vt:lpstr>     提案2：會址及聯絡電話1案  </vt:lpstr>
      <vt:lpstr>PowerPoint 簡報</vt:lpstr>
      <vt:lpstr>PowerPoint 簡報</vt:lpstr>
      <vt:lpstr>   惜食廚房 05/27捐贈 粽子及水果</vt:lpstr>
      <vt:lpstr>06/19端午街友關懷活動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舟濟協會年度預算表</vt:lpstr>
      <vt:lpstr>PowerPoint 簡報</vt:lpstr>
      <vt:lpstr>六、臨時動議</vt:lpstr>
      <vt:lpstr>七、散會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185</cp:revision>
  <cp:lastPrinted>2020-08-04T05:06:07Z</cp:lastPrinted>
  <dcterms:created xsi:type="dcterms:W3CDTF">2020-05-05T05:57:37Z</dcterms:created>
  <dcterms:modified xsi:type="dcterms:W3CDTF">2022-07-18T04:28:28Z</dcterms:modified>
</cp:coreProperties>
</file>